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92" r:id="rId5"/>
    <p:sldId id="290" r:id="rId6"/>
    <p:sldId id="289" r:id="rId7"/>
    <p:sldId id="283" r:id="rId8"/>
    <p:sldId id="285" r:id="rId9"/>
    <p:sldId id="286" r:id="rId10"/>
    <p:sldId id="293" r:id="rId11"/>
    <p:sldId id="257" r:id="rId12"/>
    <p:sldId id="258" r:id="rId13"/>
    <p:sldId id="261" r:id="rId14"/>
    <p:sldId id="265" r:id="rId15"/>
    <p:sldId id="267" r:id="rId16"/>
    <p:sldId id="266" r:id="rId17"/>
    <p:sldId id="268" r:id="rId18"/>
    <p:sldId id="271" r:id="rId19"/>
    <p:sldId id="270" r:id="rId20"/>
    <p:sldId id="272" r:id="rId21"/>
    <p:sldId id="269" r:id="rId22"/>
    <p:sldId id="273" r:id="rId23"/>
    <p:sldId id="264" r:id="rId24"/>
    <p:sldId id="275" r:id="rId25"/>
    <p:sldId id="294" r:id="rId26"/>
    <p:sldId id="260" r:id="rId27"/>
    <p:sldId id="262" r:id="rId28"/>
    <p:sldId id="274" r:id="rId29"/>
    <p:sldId id="279" r:id="rId30"/>
    <p:sldId id="282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 autoAdjust="0"/>
    <p:restoredTop sz="90175" autoAdjust="0"/>
  </p:normalViewPr>
  <p:slideViewPr>
    <p:cSldViewPr snapToGrid="0">
      <p:cViewPr>
        <p:scale>
          <a:sx n="86" d="100"/>
          <a:sy n="86" d="100"/>
        </p:scale>
        <p:origin x="3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ogel" userId="35c138dfb4164417" providerId="LiveId" clId="{D425695E-6AF2-47C0-8A99-FFDDF899B31E}"/>
    <pc:docChg chg="custSel modSld">
      <pc:chgData name="Martin Vogel" userId="35c138dfb4164417" providerId="LiveId" clId="{D425695E-6AF2-47C0-8A99-FFDDF899B31E}" dt="2020-05-24T19:23:55.733" v="0" actId="478"/>
      <pc:docMkLst>
        <pc:docMk/>
      </pc:docMkLst>
      <pc:sldChg chg="delSp mod">
        <pc:chgData name="Martin Vogel" userId="35c138dfb4164417" providerId="LiveId" clId="{D425695E-6AF2-47C0-8A99-FFDDF899B31E}" dt="2020-05-24T19:23:55.733" v="0" actId="478"/>
        <pc:sldMkLst>
          <pc:docMk/>
          <pc:sldMk cId="3800708553" sldId="291"/>
        </pc:sldMkLst>
        <pc:spChg chg="del">
          <ac:chgData name="Martin Vogel" userId="35c138dfb4164417" providerId="LiveId" clId="{D425695E-6AF2-47C0-8A99-FFDDF899B31E}" dt="2020-05-24T19:23:55.733" v="0" actId="478"/>
          <ac:spMkLst>
            <pc:docMk/>
            <pc:sldMk cId="3800708553" sldId="291"/>
            <ac:spMk id="8" creationId="{1C8A16D0-4CBE-46D0-87A1-AB4038C9015D}"/>
          </ac:spMkLst>
        </pc:spChg>
      </pc:sldChg>
    </pc:docChg>
  </pc:docChgLst>
  <pc:docChgLst>
    <pc:chgData name="Martin Vogel" userId="35c138dfb4164417" providerId="LiveId" clId="{7AF8E152-D9AC-4CE9-85DA-09064EBD3437}"/>
    <pc:docChg chg="undo redo custSel addSld modSld">
      <pc:chgData name="Martin Vogel" userId="35c138dfb4164417" providerId="LiveId" clId="{7AF8E152-D9AC-4CE9-85DA-09064EBD3437}" dt="2020-03-15T15:16:12.969" v="512" actId="20577"/>
      <pc:docMkLst>
        <pc:docMk/>
      </pc:docMkLst>
      <pc:sldChg chg="addSp delSp modSp add mod">
        <pc:chgData name="Martin Vogel" userId="35c138dfb4164417" providerId="LiveId" clId="{7AF8E152-D9AC-4CE9-85DA-09064EBD3437}" dt="2020-03-15T15:16:12.969" v="512" actId="20577"/>
        <pc:sldMkLst>
          <pc:docMk/>
          <pc:sldMk cId="3854784634" sldId="294"/>
        </pc:sldMkLst>
        <pc:spChg chg="del">
          <ac:chgData name="Martin Vogel" userId="35c138dfb4164417" providerId="LiveId" clId="{7AF8E152-D9AC-4CE9-85DA-09064EBD3437}" dt="2020-03-15T13:43:18.993" v="1" actId="478"/>
          <ac:spMkLst>
            <pc:docMk/>
            <pc:sldMk cId="3854784634" sldId="294"/>
            <ac:spMk id="3" creationId="{6005F11D-C3FE-4867-B8A9-17423C7A6A28}"/>
          </ac:spMkLst>
        </pc:spChg>
        <pc:spChg chg="del">
          <ac:chgData name="Martin Vogel" userId="35c138dfb4164417" providerId="LiveId" clId="{7AF8E152-D9AC-4CE9-85DA-09064EBD3437}" dt="2020-03-15T13:43:23.825" v="3"/>
          <ac:spMkLst>
            <pc:docMk/>
            <pc:sldMk cId="3854784634" sldId="294"/>
            <ac:spMk id="6" creationId="{38C01B68-6509-4BA3-93C6-A64F4792E5FD}"/>
          </ac:spMkLst>
        </pc:spChg>
        <pc:spChg chg="add del mod">
          <ac:chgData name="Martin Vogel" userId="35c138dfb4164417" providerId="LiveId" clId="{7AF8E152-D9AC-4CE9-85DA-09064EBD3437}" dt="2020-03-15T13:43:21.105" v="2" actId="478"/>
          <ac:spMkLst>
            <pc:docMk/>
            <pc:sldMk cId="3854784634" sldId="294"/>
            <ac:spMk id="8" creationId="{951CE5A5-DF90-434C-A153-908FFCBFA2DC}"/>
          </ac:spMkLst>
        </pc:spChg>
        <pc:spChg chg="add del mod">
          <ac:chgData name="Martin Vogel" userId="35c138dfb4164417" providerId="LiveId" clId="{7AF8E152-D9AC-4CE9-85DA-09064EBD3437}" dt="2020-03-15T13:43:39.497" v="5"/>
          <ac:spMkLst>
            <pc:docMk/>
            <pc:sldMk cId="3854784634" sldId="294"/>
            <ac:spMk id="10" creationId="{B45B0181-3333-484E-8459-86EE4DA9DD59}"/>
          </ac:spMkLst>
        </pc:spChg>
        <pc:spChg chg="add del mod">
          <ac:chgData name="Martin Vogel" userId="35c138dfb4164417" providerId="LiveId" clId="{7AF8E152-D9AC-4CE9-85DA-09064EBD3437}" dt="2020-03-15T13:43:57.517" v="14"/>
          <ac:spMkLst>
            <pc:docMk/>
            <pc:sldMk cId="3854784634" sldId="294"/>
            <ac:spMk id="12" creationId="{6A7644B3-BCB0-4978-9A5F-4154BC662D91}"/>
          </ac:spMkLst>
        </pc:spChg>
        <pc:spChg chg="add del mod">
          <ac:chgData name="Martin Vogel" userId="35c138dfb4164417" providerId="LiveId" clId="{7AF8E152-D9AC-4CE9-85DA-09064EBD3437}" dt="2020-03-15T15:06:44.610" v="181" actId="478"/>
          <ac:spMkLst>
            <pc:docMk/>
            <pc:sldMk cId="3854784634" sldId="294"/>
            <ac:spMk id="14" creationId="{C179D65B-8241-4DF1-AC70-29DAE81FC78C}"/>
          </ac:spMkLst>
        </pc:spChg>
        <pc:spChg chg="add mod topLvl">
          <ac:chgData name="Martin Vogel" userId="35c138dfb4164417" providerId="LiveId" clId="{7AF8E152-D9AC-4CE9-85DA-09064EBD3437}" dt="2020-03-15T15:14:26.816" v="294" actId="1037"/>
          <ac:spMkLst>
            <pc:docMk/>
            <pc:sldMk cId="3854784634" sldId="294"/>
            <ac:spMk id="15" creationId="{9E4EB6C1-752D-4CB0-9386-7B1EF013C3E1}"/>
          </ac:spMkLst>
        </pc:spChg>
        <pc:spChg chg="add mod topLvl">
          <ac:chgData name="Martin Vogel" userId="35c138dfb4164417" providerId="LiveId" clId="{7AF8E152-D9AC-4CE9-85DA-09064EBD3437}" dt="2020-03-15T15:14:26.816" v="294" actId="1037"/>
          <ac:spMkLst>
            <pc:docMk/>
            <pc:sldMk cId="3854784634" sldId="294"/>
            <ac:spMk id="16" creationId="{560DD0AA-7CA3-46BA-AF14-02D4F4C9BF91}"/>
          </ac:spMkLst>
        </pc:spChg>
        <pc:spChg chg="add mod topLvl">
          <ac:chgData name="Martin Vogel" userId="35c138dfb4164417" providerId="LiveId" clId="{7AF8E152-D9AC-4CE9-85DA-09064EBD3437}" dt="2020-03-15T15:14:26.816" v="294" actId="1037"/>
          <ac:spMkLst>
            <pc:docMk/>
            <pc:sldMk cId="3854784634" sldId="294"/>
            <ac:spMk id="17" creationId="{E4A49F81-5243-4D95-BEB8-68F8B0289058}"/>
          </ac:spMkLst>
        </pc:spChg>
        <pc:spChg chg="add mod topLvl">
          <ac:chgData name="Martin Vogel" userId="35c138dfb4164417" providerId="LiveId" clId="{7AF8E152-D9AC-4CE9-85DA-09064EBD3437}" dt="2020-03-15T15:14:40.336" v="296" actId="14100"/>
          <ac:spMkLst>
            <pc:docMk/>
            <pc:sldMk cId="3854784634" sldId="294"/>
            <ac:spMk id="18" creationId="{C22E8465-D580-4311-BF47-33E946E946B5}"/>
          </ac:spMkLst>
        </pc:spChg>
        <pc:spChg chg="add mod topLvl">
          <ac:chgData name="Martin Vogel" userId="35c138dfb4164417" providerId="LiveId" clId="{7AF8E152-D9AC-4CE9-85DA-09064EBD3437}" dt="2020-03-15T15:14:33.270" v="295" actId="14100"/>
          <ac:spMkLst>
            <pc:docMk/>
            <pc:sldMk cId="3854784634" sldId="294"/>
            <ac:spMk id="19" creationId="{ABA74528-A2C6-47B4-8F04-35DF6D76DDDC}"/>
          </ac:spMkLst>
        </pc:spChg>
        <pc:spChg chg="add del mod">
          <ac:chgData name="Martin Vogel" userId="35c138dfb4164417" providerId="LiveId" clId="{7AF8E152-D9AC-4CE9-85DA-09064EBD3437}" dt="2020-03-15T15:10:36.505" v="218" actId="478"/>
          <ac:spMkLst>
            <pc:docMk/>
            <pc:sldMk cId="3854784634" sldId="294"/>
            <ac:spMk id="32" creationId="{FD7175C6-566D-4D6A-BB8F-2AB19AEDC1D5}"/>
          </ac:spMkLst>
        </pc:spChg>
        <pc:spChg chg="add mod">
          <ac:chgData name="Martin Vogel" userId="35c138dfb4164417" providerId="LiveId" clId="{7AF8E152-D9AC-4CE9-85DA-09064EBD3437}" dt="2020-03-15T15:15:22.559" v="373" actId="115"/>
          <ac:spMkLst>
            <pc:docMk/>
            <pc:sldMk cId="3854784634" sldId="294"/>
            <ac:spMk id="37" creationId="{D4B4160A-F730-4673-B10C-24A1538385C4}"/>
          </ac:spMkLst>
        </pc:spChg>
        <pc:spChg chg="add mod">
          <ac:chgData name="Martin Vogel" userId="35c138dfb4164417" providerId="LiveId" clId="{7AF8E152-D9AC-4CE9-85DA-09064EBD3437}" dt="2020-03-15T15:15:50.465" v="425" actId="20577"/>
          <ac:spMkLst>
            <pc:docMk/>
            <pc:sldMk cId="3854784634" sldId="294"/>
            <ac:spMk id="65" creationId="{F701C6EE-C750-44C2-AD8A-A8366C9A0FF7}"/>
          </ac:spMkLst>
        </pc:spChg>
        <pc:spChg chg="add mod">
          <ac:chgData name="Martin Vogel" userId="35c138dfb4164417" providerId="LiveId" clId="{7AF8E152-D9AC-4CE9-85DA-09064EBD3437}" dt="2020-03-15T15:16:12.969" v="512" actId="20577"/>
          <ac:spMkLst>
            <pc:docMk/>
            <pc:sldMk cId="3854784634" sldId="294"/>
            <ac:spMk id="66" creationId="{6D2C6601-276F-4F88-8083-CEA19483C7C5}"/>
          </ac:spMkLst>
        </pc:spChg>
        <pc:grpChg chg="add mod">
          <ac:chgData name="Martin Vogel" userId="35c138dfb4164417" providerId="LiveId" clId="{7AF8E152-D9AC-4CE9-85DA-09064EBD3437}" dt="2020-03-15T15:04:37.634" v="108" actId="164"/>
          <ac:grpSpMkLst>
            <pc:docMk/>
            <pc:sldMk cId="3854784634" sldId="294"/>
            <ac:grpSpMk id="20" creationId="{0242B31B-0999-4115-8D2E-F05C1641C5CC}"/>
          </ac:grpSpMkLst>
        </pc:grpChg>
        <pc:grpChg chg="add del mod">
          <ac:chgData name="Martin Vogel" userId="35c138dfb4164417" providerId="LiveId" clId="{7AF8E152-D9AC-4CE9-85DA-09064EBD3437}" dt="2020-03-15T15:06:02.705" v="124" actId="165"/>
          <ac:grpSpMkLst>
            <pc:docMk/>
            <pc:sldMk cId="3854784634" sldId="294"/>
            <ac:grpSpMk id="21" creationId="{086887B8-D432-425F-AA97-10E63C3B2119}"/>
          </ac:grpSpMkLst>
        </pc:grpChg>
        <pc:grpChg chg="add del mod">
          <ac:chgData name="Martin Vogel" userId="35c138dfb4164417" providerId="LiveId" clId="{7AF8E152-D9AC-4CE9-85DA-09064EBD3437}" dt="2020-03-15T15:06:02.705" v="124" actId="165"/>
          <ac:grpSpMkLst>
            <pc:docMk/>
            <pc:sldMk cId="3854784634" sldId="294"/>
            <ac:grpSpMk id="22" creationId="{08EE76D8-5F7C-4553-847F-E840E5269453}"/>
          </ac:grpSpMkLst>
        </pc:grpChg>
        <pc:grpChg chg="add del mod">
          <ac:chgData name="Martin Vogel" userId="35c138dfb4164417" providerId="LiveId" clId="{7AF8E152-D9AC-4CE9-85DA-09064EBD3437}" dt="2020-03-15T15:06:02.705" v="124" actId="165"/>
          <ac:grpSpMkLst>
            <pc:docMk/>
            <pc:sldMk cId="3854784634" sldId="294"/>
            <ac:grpSpMk id="23" creationId="{B531E9E5-BC54-4B17-AA77-3744ED92AB1C}"/>
          </ac:grpSpMkLst>
        </pc:grpChg>
        <pc:grpChg chg="add del mod">
          <ac:chgData name="Martin Vogel" userId="35c138dfb4164417" providerId="LiveId" clId="{7AF8E152-D9AC-4CE9-85DA-09064EBD3437}" dt="2020-03-15T15:06:02.705" v="124" actId="165"/>
          <ac:grpSpMkLst>
            <pc:docMk/>
            <pc:sldMk cId="3854784634" sldId="294"/>
            <ac:grpSpMk id="24" creationId="{5C8B1DF8-2660-4340-A70E-37550662CFDB}"/>
          </ac:grpSpMkLst>
        </pc:grpChg>
        <pc:grpChg chg="add del mod">
          <ac:chgData name="Martin Vogel" userId="35c138dfb4164417" providerId="LiveId" clId="{7AF8E152-D9AC-4CE9-85DA-09064EBD3437}" dt="2020-03-15T15:07:51.651" v="206" actId="165"/>
          <ac:grpSpMkLst>
            <pc:docMk/>
            <pc:sldMk cId="3854784634" sldId="294"/>
            <ac:grpSpMk id="25" creationId="{502B47B7-881C-4314-9A2B-7E6FD89A3646}"/>
          </ac:grpSpMkLst>
        </pc:grpChg>
        <pc:grpChg chg="add del mod">
          <ac:chgData name="Martin Vogel" userId="35c138dfb4164417" providerId="LiveId" clId="{7AF8E152-D9AC-4CE9-85DA-09064EBD3437}" dt="2020-03-15T15:07:51.651" v="206" actId="165"/>
          <ac:grpSpMkLst>
            <pc:docMk/>
            <pc:sldMk cId="3854784634" sldId="294"/>
            <ac:grpSpMk id="26" creationId="{001513A3-0E8D-4E7F-8DFC-79EDD0E40134}"/>
          </ac:grpSpMkLst>
        </pc:grpChg>
        <pc:grpChg chg="add del mod">
          <ac:chgData name="Martin Vogel" userId="35c138dfb4164417" providerId="LiveId" clId="{7AF8E152-D9AC-4CE9-85DA-09064EBD3437}" dt="2020-03-15T15:07:51.651" v="206" actId="165"/>
          <ac:grpSpMkLst>
            <pc:docMk/>
            <pc:sldMk cId="3854784634" sldId="294"/>
            <ac:grpSpMk id="27" creationId="{0F61EA47-D680-4FC6-A0B6-88E9BE422D60}"/>
          </ac:grpSpMkLst>
        </pc:grpChg>
        <pc:grpChg chg="add del mod">
          <ac:chgData name="Martin Vogel" userId="35c138dfb4164417" providerId="LiveId" clId="{7AF8E152-D9AC-4CE9-85DA-09064EBD3437}" dt="2020-03-15T15:07:51.651" v="206" actId="165"/>
          <ac:grpSpMkLst>
            <pc:docMk/>
            <pc:sldMk cId="3854784634" sldId="294"/>
            <ac:grpSpMk id="28" creationId="{1FDFB889-9447-47F7-BFC3-8AC246075A75}"/>
          </ac:grpSpMkLst>
        </pc:grpChg>
        <pc:grpChg chg="add del mod">
          <ac:chgData name="Martin Vogel" userId="35c138dfb4164417" providerId="LiveId" clId="{7AF8E152-D9AC-4CE9-85DA-09064EBD3437}" dt="2020-03-15T15:07:51.651" v="206" actId="165"/>
          <ac:grpSpMkLst>
            <pc:docMk/>
            <pc:sldMk cId="3854784634" sldId="294"/>
            <ac:grpSpMk id="29" creationId="{8302B64F-BA67-459F-9993-F5293DC244A4}"/>
          </ac:grpSpMkLst>
        </pc:grpChg>
        <pc:graphicFrameChg chg="add del mod">
          <ac:chgData name="Martin Vogel" userId="35c138dfb4164417" providerId="LiveId" clId="{7AF8E152-D9AC-4CE9-85DA-09064EBD3437}" dt="2020-03-15T13:43:36.782" v="4" actId="478"/>
          <ac:graphicFrameMkLst>
            <pc:docMk/>
            <pc:sldMk cId="3854784634" sldId="294"/>
            <ac:graphicFrameMk id="9" creationId="{2B43109A-20BD-4DB1-97AF-1D0F6C9A025D}"/>
          </ac:graphicFrameMkLst>
        </pc:graphicFrameChg>
        <pc:graphicFrameChg chg="add del mod">
          <ac:chgData name="Martin Vogel" userId="35c138dfb4164417" providerId="LiveId" clId="{7AF8E152-D9AC-4CE9-85DA-09064EBD3437}" dt="2020-03-15T13:43:48.579" v="11" actId="478"/>
          <ac:graphicFrameMkLst>
            <pc:docMk/>
            <pc:sldMk cId="3854784634" sldId="294"/>
            <ac:graphicFrameMk id="11" creationId="{E289B633-DE34-4E57-A31B-2855F83E29FF}"/>
          </ac:graphicFrameMkLst>
        </pc:graphicFrameChg>
        <pc:graphicFrameChg chg="add del mod">
          <ac:chgData name="Martin Vogel" userId="35c138dfb4164417" providerId="LiveId" clId="{7AF8E152-D9AC-4CE9-85DA-09064EBD3437}" dt="2020-03-15T15:11:55.568" v="223" actId="478"/>
          <ac:graphicFrameMkLst>
            <pc:docMk/>
            <pc:sldMk cId="3854784634" sldId="294"/>
            <ac:graphicFrameMk id="36" creationId="{BE45B3A8-DF87-4800-AE66-2BC43E54B996}"/>
          </ac:graphicFrameMkLst>
        </pc:graphicFrameChg>
        <pc:picChg chg="add mod">
          <ac:chgData name="Martin Vogel" userId="35c138dfb4164417" providerId="LiveId" clId="{7AF8E152-D9AC-4CE9-85DA-09064EBD3437}" dt="2020-03-15T15:14:46.162" v="345" actId="1037"/>
          <ac:picMkLst>
            <pc:docMk/>
            <pc:sldMk cId="3854784634" sldId="294"/>
            <ac:picMk id="31" creationId="{D17E74EF-F662-41D4-9752-3653C68D5CCB}"/>
          </ac:picMkLst>
        </pc:picChg>
        <pc:picChg chg="add del mod">
          <ac:chgData name="Martin Vogel" userId="35c138dfb4164417" providerId="LiveId" clId="{7AF8E152-D9AC-4CE9-85DA-09064EBD3437}" dt="2020-03-15T13:44:09.766" v="20" actId="478"/>
          <ac:picMkLst>
            <pc:docMk/>
            <pc:sldMk cId="3854784634" sldId="294"/>
            <ac:picMk id="33" creationId="{C6410C89-AB9E-401E-B7B0-678EC978F764}"/>
          </ac:picMkLst>
        </pc:picChg>
        <pc:picChg chg="add del mod">
          <ac:chgData name="Martin Vogel" userId="35c138dfb4164417" providerId="LiveId" clId="{7AF8E152-D9AC-4CE9-85DA-09064EBD3437}" dt="2020-03-15T13:44:10.849" v="22" actId="478"/>
          <ac:picMkLst>
            <pc:docMk/>
            <pc:sldMk cId="3854784634" sldId="294"/>
            <ac:picMk id="34" creationId="{0C6B2DC7-41D4-43EA-A822-F80A173EA399}"/>
          </ac:picMkLst>
        </pc:picChg>
        <pc:picChg chg="add del">
          <ac:chgData name="Martin Vogel" userId="35c138dfb4164417" providerId="LiveId" clId="{7AF8E152-D9AC-4CE9-85DA-09064EBD3437}" dt="2020-03-15T13:44:10.325" v="21" actId="478"/>
          <ac:picMkLst>
            <pc:docMk/>
            <pc:sldMk cId="3854784634" sldId="294"/>
            <ac:picMk id="35" creationId="{3E6150A1-DB78-428C-991C-07431D0367DD}"/>
          </ac:picMkLst>
        </pc:picChg>
        <pc:picChg chg="add mod topLvl">
          <ac:chgData name="Martin Vogel" userId="35c138dfb4164417" providerId="LiveId" clId="{7AF8E152-D9AC-4CE9-85DA-09064EBD3437}" dt="2020-03-15T15:13:02.452" v="230" actId="555"/>
          <ac:picMkLst>
            <pc:docMk/>
            <pc:sldMk cId="3854784634" sldId="294"/>
            <ac:picMk id="38" creationId="{29BF4130-61B1-4CCB-ADAC-A1487E69C9E5}"/>
          </ac:picMkLst>
        </pc:picChg>
        <pc:picChg chg="add mod topLvl">
          <ac:chgData name="Martin Vogel" userId="35c138dfb4164417" providerId="LiveId" clId="{7AF8E152-D9AC-4CE9-85DA-09064EBD3437}" dt="2020-03-15T15:13:37.381" v="233" actId="555"/>
          <ac:picMkLst>
            <pc:docMk/>
            <pc:sldMk cId="3854784634" sldId="294"/>
            <ac:picMk id="39" creationId="{50C9611E-0153-475F-86E4-D39C6C8268ED}"/>
          </ac:picMkLst>
        </pc:picChg>
        <pc:picChg chg="add mod topLvl">
          <ac:chgData name="Martin Vogel" userId="35c138dfb4164417" providerId="LiveId" clId="{7AF8E152-D9AC-4CE9-85DA-09064EBD3437}" dt="2020-03-15T15:14:10.546" v="240" actId="555"/>
          <ac:picMkLst>
            <pc:docMk/>
            <pc:sldMk cId="3854784634" sldId="294"/>
            <ac:picMk id="40" creationId="{4756A662-9AB2-4942-BC7B-D114B4FCD4FD}"/>
          </ac:picMkLst>
        </pc:picChg>
        <pc:picChg chg="add mod topLvl">
          <ac:chgData name="Martin Vogel" userId="35c138dfb4164417" providerId="LiveId" clId="{7AF8E152-D9AC-4CE9-85DA-09064EBD3437}" dt="2020-03-15T15:07:51.651" v="206" actId="165"/>
          <ac:picMkLst>
            <pc:docMk/>
            <pc:sldMk cId="3854784634" sldId="294"/>
            <ac:picMk id="41" creationId="{4D43286A-CDAA-404B-A578-639A55568028}"/>
          </ac:picMkLst>
        </pc:picChg>
        <pc:picChg chg="add mod topLvl">
          <ac:chgData name="Martin Vogel" userId="35c138dfb4164417" providerId="LiveId" clId="{7AF8E152-D9AC-4CE9-85DA-09064EBD3437}" dt="2020-03-15T15:07:51.651" v="206" actId="165"/>
          <ac:picMkLst>
            <pc:docMk/>
            <pc:sldMk cId="3854784634" sldId="294"/>
            <ac:picMk id="42" creationId="{DF37C134-A16E-4BA4-A7A6-612B18DB11A1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25" creationId="{C0D9822B-1462-42F4-AF7C-D6001CE1D2B1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26" creationId="{B6E2D3B4-14E8-4862-9E48-98963F508B37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27" creationId="{5F5EA523-3A9B-43C2-B4AD-D6A8B0CBCDDF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28" creationId="{AFB1F820-8C4F-4D56-9B8C-7F63757D481A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29" creationId="{D7C65B16-0FD7-4E60-B9F5-7970A90946BF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30" creationId="{A112EFA7-39C0-4440-A115-9728113F74E1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31" creationId="{DD4FF788-A45F-4AF5-A993-EADF360B308B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32" creationId="{74D8AF51-11E9-4CCC-99FD-3669855015BA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33" creationId="{3CDF3528-76A3-43C0-847E-7F5F244703FB}"/>
          </ac:picMkLst>
        </pc:picChg>
        <pc:picChg chg="add del">
          <ac:chgData name="Martin Vogel" userId="35c138dfb4164417" providerId="LiveId" clId="{7AF8E152-D9AC-4CE9-85DA-09064EBD3437}" dt="2020-03-15T13:43:36.782" v="4" actId="478"/>
          <ac:picMkLst>
            <pc:docMk/>
            <pc:sldMk cId="3854784634" sldId="294"/>
            <ac:picMk id="1034" creationId="{7041CEEE-5A52-4754-AAC2-F022F6588990}"/>
          </ac:picMkLst>
        </pc:picChg>
        <pc:picChg chg="add del mod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35" creationId="{A5A0D7C6-0223-403A-B6B5-AFF683BA41DF}"/>
          </ac:picMkLst>
        </pc:picChg>
        <pc:picChg chg="add del mod">
          <ac:chgData name="Martin Vogel" userId="35c138dfb4164417" providerId="LiveId" clId="{7AF8E152-D9AC-4CE9-85DA-09064EBD3437}" dt="2020-03-15T13:43:50.120" v="13" actId="478"/>
          <ac:picMkLst>
            <pc:docMk/>
            <pc:sldMk cId="3854784634" sldId="294"/>
            <ac:picMk id="1036" creationId="{3400A60F-58D1-43CA-91F6-0DCAE576ECC4}"/>
          </ac:picMkLst>
        </pc:picChg>
        <pc:picChg chg="add del mod">
          <ac:chgData name="Martin Vogel" userId="35c138dfb4164417" providerId="LiveId" clId="{7AF8E152-D9AC-4CE9-85DA-09064EBD3437}" dt="2020-03-15T13:43:46.401" v="10" actId="478"/>
          <ac:picMkLst>
            <pc:docMk/>
            <pc:sldMk cId="3854784634" sldId="294"/>
            <ac:picMk id="1037" creationId="{E33200B1-741E-466A-B9DF-48C3CE4111CF}"/>
          </ac:picMkLst>
        </pc:picChg>
        <pc:picChg chg="add del mod">
          <ac:chgData name="Martin Vogel" userId="35c138dfb4164417" providerId="LiveId" clId="{7AF8E152-D9AC-4CE9-85DA-09064EBD3437}" dt="2020-03-15T13:43:49.816" v="12" actId="478"/>
          <ac:picMkLst>
            <pc:docMk/>
            <pc:sldMk cId="3854784634" sldId="294"/>
            <ac:picMk id="1038" creationId="{CD6347CE-D4D4-4BC6-9665-A59A10C95C9A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39" creationId="{F707B84A-D375-4435-8237-4FD9ACE17807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40" creationId="{6A6FF57C-C001-4644-9568-02A3491341D2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41" creationId="{F65C54B6-4B4B-492C-B4DA-B2BC78F0E5C2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42" creationId="{3CA8E2DB-4E0B-46A7-B50A-61E9B919EB0A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43" creationId="{0886F5BA-FEF9-48D7-86DF-0D931E0911F7}"/>
          </ac:picMkLst>
        </pc:picChg>
        <pc:picChg chg="add del">
          <ac:chgData name="Martin Vogel" userId="35c138dfb4164417" providerId="LiveId" clId="{7AF8E152-D9AC-4CE9-85DA-09064EBD3437}" dt="2020-03-15T13:43:48.579" v="11" actId="478"/>
          <ac:picMkLst>
            <pc:docMk/>
            <pc:sldMk cId="3854784634" sldId="294"/>
            <ac:picMk id="1044" creationId="{A7B3C1F3-FA05-448D-ABF9-51E0AE3A3D20}"/>
          </ac:picMkLst>
        </pc:picChg>
        <pc:picChg chg="add mod">
          <ac:chgData name="Martin Vogel" userId="35c138dfb4164417" providerId="LiveId" clId="{7AF8E152-D9AC-4CE9-85DA-09064EBD3437}" dt="2020-03-15T15:14:46.162" v="345" actId="1037"/>
          <ac:picMkLst>
            <pc:docMk/>
            <pc:sldMk cId="3854784634" sldId="294"/>
            <ac:picMk id="1048" creationId="{DFDD1126-30E2-4276-A77A-10F721B8FC7D}"/>
          </ac:picMkLst>
        </pc:picChg>
        <pc:picChg chg="add mod">
          <ac:chgData name="Martin Vogel" userId="35c138dfb4164417" providerId="LiveId" clId="{7AF8E152-D9AC-4CE9-85DA-09064EBD3437}" dt="2020-03-15T15:14:46.162" v="345" actId="1037"/>
          <ac:picMkLst>
            <pc:docMk/>
            <pc:sldMk cId="3854784634" sldId="294"/>
            <ac:picMk id="1050" creationId="{D1A071DF-A990-4283-9C0A-7CAE079157CB}"/>
          </ac:picMkLst>
        </pc:picChg>
      </pc:sldChg>
    </pc:docChg>
  </pc:docChgLst>
  <pc:docChgLst>
    <pc:chgData name="Martin Vogel" userId="35c138dfb4164417" providerId="LiveId" clId="{7B61E53E-F9FA-4C3A-994F-F4AF7F500908}"/>
    <pc:docChg chg="undo redo custSel modSld">
      <pc:chgData name="Martin Vogel" userId="35c138dfb4164417" providerId="LiveId" clId="{7B61E53E-F9FA-4C3A-994F-F4AF7F500908}" dt="2019-08-19T19:58:15.837" v="181" actId="14100"/>
      <pc:docMkLst>
        <pc:docMk/>
      </pc:docMkLst>
      <pc:sldChg chg="addSp delSp modSp">
        <pc:chgData name="Martin Vogel" userId="35c138dfb4164417" providerId="LiveId" clId="{7B61E53E-F9FA-4C3A-994F-F4AF7F500908}" dt="2019-08-19T19:53:10.855" v="108" actId="20577"/>
        <pc:sldMkLst>
          <pc:docMk/>
          <pc:sldMk cId="3449753065" sldId="259"/>
        </pc:sldMkLst>
        <pc:spChg chg="add mod">
          <ac:chgData name="Martin Vogel" userId="35c138dfb4164417" providerId="LiveId" clId="{7B61E53E-F9FA-4C3A-994F-F4AF7F500908}" dt="2019-08-19T19:50:28.840" v="87" actId="164"/>
          <ac:spMkLst>
            <pc:docMk/>
            <pc:sldMk cId="3449753065" sldId="259"/>
            <ac:spMk id="3" creationId="{472102B5-7557-4305-8108-7A53E70E364F}"/>
          </ac:spMkLst>
        </pc:spChg>
        <pc:spChg chg="add mod">
          <ac:chgData name="Martin Vogel" userId="35c138dfb4164417" providerId="LiveId" clId="{7B61E53E-F9FA-4C3A-994F-F4AF7F500908}" dt="2019-08-19T19:50:35.452" v="88" actId="164"/>
          <ac:spMkLst>
            <pc:docMk/>
            <pc:sldMk cId="3449753065" sldId="259"/>
            <ac:spMk id="8" creationId="{7FBCD209-206E-446C-935E-4365992851A9}"/>
          </ac:spMkLst>
        </pc:spChg>
        <pc:spChg chg="add mod">
          <ac:chgData name="Martin Vogel" userId="35c138dfb4164417" providerId="LiveId" clId="{7B61E53E-F9FA-4C3A-994F-F4AF7F500908}" dt="2019-08-19T19:50:41.931" v="89" actId="164"/>
          <ac:spMkLst>
            <pc:docMk/>
            <pc:sldMk cId="3449753065" sldId="259"/>
            <ac:spMk id="9" creationId="{14CC7C39-02F0-4001-8E7C-E1721C031FC5}"/>
          </ac:spMkLst>
        </pc:spChg>
        <pc:spChg chg="add mod">
          <ac:chgData name="Martin Vogel" userId="35c138dfb4164417" providerId="LiveId" clId="{7B61E53E-F9FA-4C3A-994F-F4AF7F500908}" dt="2019-08-19T19:50:45.854" v="90" actId="164"/>
          <ac:spMkLst>
            <pc:docMk/>
            <pc:sldMk cId="3449753065" sldId="259"/>
            <ac:spMk id="10" creationId="{40D1D04E-6676-4405-9AA5-CAE6D90DDBF0}"/>
          </ac:spMkLst>
        </pc:spChg>
        <pc:spChg chg="add mod">
          <ac:chgData name="Martin Vogel" userId="35c138dfb4164417" providerId="LiveId" clId="{7B61E53E-F9FA-4C3A-994F-F4AF7F500908}" dt="2019-08-19T19:50:50.571" v="91" actId="164"/>
          <ac:spMkLst>
            <pc:docMk/>
            <pc:sldMk cId="3449753065" sldId="259"/>
            <ac:spMk id="11" creationId="{15F0DEE1-398F-4B3F-A4F4-7C89F376240E}"/>
          </ac:spMkLst>
        </pc:spChg>
        <pc:spChg chg="add mod">
          <ac:chgData name="Martin Vogel" userId="35c138dfb4164417" providerId="LiveId" clId="{7B61E53E-F9FA-4C3A-994F-F4AF7F500908}" dt="2019-08-19T19:53:10.855" v="108" actId="20577"/>
          <ac:spMkLst>
            <pc:docMk/>
            <pc:sldMk cId="3449753065" sldId="259"/>
            <ac:spMk id="12" creationId="{D86E66EF-6E15-4279-8798-B52F1815D594}"/>
          </ac:spMkLst>
        </pc:spChg>
        <pc:spChg chg="add del mod">
          <ac:chgData name="Martin Vogel" userId="35c138dfb4164417" providerId="LiveId" clId="{7B61E53E-F9FA-4C3A-994F-F4AF7F500908}" dt="2019-08-19T19:43:48.822" v="22" actId="478"/>
          <ac:spMkLst>
            <pc:docMk/>
            <pc:sldMk cId="3449753065" sldId="259"/>
            <ac:spMk id="13" creationId="{211FAFDB-597B-49CF-B37C-50A586367C05}"/>
          </ac:spMkLst>
        </pc:spChg>
        <pc:spChg chg="add mod">
          <ac:chgData name="Martin Vogel" userId="35c138dfb4164417" providerId="LiveId" clId="{7B61E53E-F9FA-4C3A-994F-F4AF7F500908}" dt="2019-08-19T19:50:35.452" v="88" actId="164"/>
          <ac:spMkLst>
            <pc:docMk/>
            <pc:sldMk cId="3449753065" sldId="259"/>
            <ac:spMk id="14" creationId="{B3B9C3DE-0F67-4B6D-BAB5-A5B7C84554E3}"/>
          </ac:spMkLst>
        </pc:spChg>
        <pc:spChg chg="add del">
          <ac:chgData name="Martin Vogel" userId="35c138dfb4164417" providerId="LiveId" clId="{7B61E53E-F9FA-4C3A-994F-F4AF7F500908}" dt="2019-08-19T19:44:09.782" v="32"/>
          <ac:spMkLst>
            <pc:docMk/>
            <pc:sldMk cId="3449753065" sldId="259"/>
            <ac:spMk id="15" creationId="{5A01CC04-17C3-4111-A971-6BA3C804B101}"/>
          </ac:spMkLst>
        </pc:spChg>
        <pc:spChg chg="add del">
          <ac:chgData name="Martin Vogel" userId="35c138dfb4164417" providerId="LiveId" clId="{7B61E53E-F9FA-4C3A-994F-F4AF7F500908}" dt="2019-08-19T19:44:09.620" v="31"/>
          <ac:spMkLst>
            <pc:docMk/>
            <pc:sldMk cId="3449753065" sldId="259"/>
            <ac:spMk id="16" creationId="{D5C7C7ED-8A11-455B-98E9-349A1E2570BE}"/>
          </ac:spMkLst>
        </pc:spChg>
        <pc:spChg chg="add del">
          <ac:chgData name="Martin Vogel" userId="35c138dfb4164417" providerId="LiveId" clId="{7B61E53E-F9FA-4C3A-994F-F4AF7F500908}" dt="2019-08-19T19:44:09.419" v="30"/>
          <ac:spMkLst>
            <pc:docMk/>
            <pc:sldMk cId="3449753065" sldId="259"/>
            <ac:spMk id="17" creationId="{A9D634AD-F3AC-4246-8DF6-6E9C4762F97F}"/>
          </ac:spMkLst>
        </pc:spChg>
        <pc:spChg chg="add mod">
          <ac:chgData name="Martin Vogel" userId="35c138dfb4164417" providerId="LiveId" clId="{7B61E53E-F9FA-4C3A-994F-F4AF7F500908}" dt="2019-08-19T19:50:41.931" v="89" actId="164"/>
          <ac:spMkLst>
            <pc:docMk/>
            <pc:sldMk cId="3449753065" sldId="259"/>
            <ac:spMk id="18" creationId="{D03D0B59-2BC6-4256-83A3-F85FEF816961}"/>
          </ac:spMkLst>
        </pc:spChg>
        <pc:spChg chg="add mod">
          <ac:chgData name="Martin Vogel" userId="35c138dfb4164417" providerId="LiveId" clId="{7B61E53E-F9FA-4C3A-994F-F4AF7F500908}" dt="2019-08-19T19:50:45.854" v="90" actId="164"/>
          <ac:spMkLst>
            <pc:docMk/>
            <pc:sldMk cId="3449753065" sldId="259"/>
            <ac:spMk id="19" creationId="{F7DA5520-0724-4044-8CB9-10B140312726}"/>
          </ac:spMkLst>
        </pc:spChg>
        <pc:spChg chg="add mod">
          <ac:chgData name="Martin Vogel" userId="35c138dfb4164417" providerId="LiveId" clId="{7B61E53E-F9FA-4C3A-994F-F4AF7F500908}" dt="2019-08-19T19:50:50.571" v="91" actId="164"/>
          <ac:spMkLst>
            <pc:docMk/>
            <pc:sldMk cId="3449753065" sldId="259"/>
            <ac:spMk id="20" creationId="{0E011B38-FBDE-454D-9982-1C7C509EADBB}"/>
          </ac:spMkLst>
        </pc:spChg>
        <pc:spChg chg="add del mod">
          <ac:chgData name="Martin Vogel" userId="35c138dfb4164417" providerId="LiveId" clId="{7B61E53E-F9FA-4C3A-994F-F4AF7F500908}" dt="2019-08-19T19:47:06.263" v="67" actId="478"/>
          <ac:spMkLst>
            <pc:docMk/>
            <pc:sldMk cId="3449753065" sldId="259"/>
            <ac:spMk id="21" creationId="{155D6101-2202-44AB-9D08-3D1719E1378B}"/>
          </ac:spMkLst>
        </pc:spChg>
        <pc:spChg chg="add mod">
          <ac:chgData name="Martin Vogel" userId="35c138dfb4164417" providerId="LiveId" clId="{7B61E53E-F9FA-4C3A-994F-F4AF7F500908}" dt="2019-08-19T19:50:28.840" v="87" actId="164"/>
          <ac:spMkLst>
            <pc:docMk/>
            <pc:sldMk cId="3449753065" sldId="259"/>
            <ac:spMk id="22" creationId="{6B793FD0-0459-4508-A239-50B9DA4F6158}"/>
          </ac:spMkLst>
        </pc:spChg>
        <pc:spChg chg="add del mod">
          <ac:chgData name="Martin Vogel" userId="35c138dfb4164417" providerId="LiveId" clId="{7B61E53E-F9FA-4C3A-994F-F4AF7F500908}" dt="2019-08-19T19:50:35.452" v="88" actId="164"/>
          <ac:spMkLst>
            <pc:docMk/>
            <pc:sldMk cId="3449753065" sldId="259"/>
            <ac:spMk id="23" creationId="{2E17F379-7AB6-440F-8B20-A25392D79A38}"/>
          </ac:spMkLst>
        </pc:spChg>
        <pc:spChg chg="add mod">
          <ac:chgData name="Martin Vogel" userId="35c138dfb4164417" providerId="LiveId" clId="{7B61E53E-F9FA-4C3A-994F-F4AF7F500908}" dt="2019-08-19T19:50:41.931" v="89" actId="164"/>
          <ac:spMkLst>
            <pc:docMk/>
            <pc:sldMk cId="3449753065" sldId="259"/>
            <ac:spMk id="24" creationId="{2574C8AD-3573-4303-B795-AC97FF2DAF67}"/>
          </ac:spMkLst>
        </pc:spChg>
        <pc:spChg chg="add mod">
          <ac:chgData name="Martin Vogel" userId="35c138dfb4164417" providerId="LiveId" clId="{7B61E53E-F9FA-4C3A-994F-F4AF7F500908}" dt="2019-08-19T19:50:45.854" v="90" actId="164"/>
          <ac:spMkLst>
            <pc:docMk/>
            <pc:sldMk cId="3449753065" sldId="259"/>
            <ac:spMk id="25" creationId="{403D27F3-859D-474A-B4E2-55A38B86267A}"/>
          </ac:spMkLst>
        </pc:spChg>
        <pc:spChg chg="add mod">
          <ac:chgData name="Martin Vogel" userId="35c138dfb4164417" providerId="LiveId" clId="{7B61E53E-F9FA-4C3A-994F-F4AF7F500908}" dt="2019-08-19T19:50:50.571" v="91" actId="164"/>
          <ac:spMkLst>
            <pc:docMk/>
            <pc:sldMk cId="3449753065" sldId="259"/>
            <ac:spMk id="26" creationId="{3190485B-4209-4115-A91A-26B90811DF6F}"/>
          </ac:spMkLst>
        </pc:spChg>
        <pc:grpChg chg="add mod">
          <ac:chgData name="Martin Vogel" userId="35c138dfb4164417" providerId="LiveId" clId="{7B61E53E-F9FA-4C3A-994F-F4AF7F500908}" dt="2019-08-19T19:51:06.171" v="93" actId="465"/>
          <ac:grpSpMkLst>
            <pc:docMk/>
            <pc:sldMk cId="3449753065" sldId="259"/>
            <ac:grpSpMk id="27" creationId="{343B419A-8FE8-454C-B4A9-2A864E6BF418}"/>
          </ac:grpSpMkLst>
        </pc:grpChg>
        <pc:grpChg chg="add mod">
          <ac:chgData name="Martin Vogel" userId="35c138dfb4164417" providerId="LiveId" clId="{7B61E53E-F9FA-4C3A-994F-F4AF7F500908}" dt="2019-08-19T19:51:06.171" v="93" actId="465"/>
          <ac:grpSpMkLst>
            <pc:docMk/>
            <pc:sldMk cId="3449753065" sldId="259"/>
            <ac:grpSpMk id="28" creationId="{2328131A-D4A9-4927-8278-A0ABC11B9D15}"/>
          </ac:grpSpMkLst>
        </pc:grpChg>
        <pc:grpChg chg="add mod">
          <ac:chgData name="Martin Vogel" userId="35c138dfb4164417" providerId="LiveId" clId="{7B61E53E-F9FA-4C3A-994F-F4AF7F500908}" dt="2019-08-19T19:51:06.171" v="93" actId="465"/>
          <ac:grpSpMkLst>
            <pc:docMk/>
            <pc:sldMk cId="3449753065" sldId="259"/>
            <ac:grpSpMk id="29" creationId="{0231088E-13F9-4171-B78A-79C1D408E6A0}"/>
          </ac:grpSpMkLst>
        </pc:grpChg>
        <pc:grpChg chg="add mod">
          <ac:chgData name="Martin Vogel" userId="35c138dfb4164417" providerId="LiveId" clId="{7B61E53E-F9FA-4C3A-994F-F4AF7F500908}" dt="2019-08-19T19:51:06.171" v="93" actId="465"/>
          <ac:grpSpMkLst>
            <pc:docMk/>
            <pc:sldMk cId="3449753065" sldId="259"/>
            <ac:grpSpMk id="30" creationId="{E20C9741-1663-4F6C-9B04-CAA953EBA807}"/>
          </ac:grpSpMkLst>
        </pc:grpChg>
        <pc:grpChg chg="add mod">
          <ac:chgData name="Martin Vogel" userId="35c138dfb4164417" providerId="LiveId" clId="{7B61E53E-F9FA-4C3A-994F-F4AF7F500908}" dt="2019-08-19T19:51:06.171" v="93" actId="465"/>
          <ac:grpSpMkLst>
            <pc:docMk/>
            <pc:sldMk cId="3449753065" sldId="259"/>
            <ac:grpSpMk id="31" creationId="{18392C34-E960-4CD5-B0E6-CF69255343AD}"/>
          </ac:grpSpMkLst>
        </pc:grpChg>
        <pc:graphicFrameChg chg="del mod">
          <ac:chgData name="Martin Vogel" userId="35c138dfb4164417" providerId="LiveId" clId="{7B61E53E-F9FA-4C3A-994F-F4AF7F500908}" dt="2019-08-19T19:43:45.692" v="21" actId="478"/>
          <ac:graphicFrameMkLst>
            <pc:docMk/>
            <pc:sldMk cId="3449753065" sldId="259"/>
            <ac:graphicFrameMk id="7" creationId="{17E2AEA6-A810-4D9C-A240-C5339A86CCAF}"/>
          </ac:graphicFrameMkLst>
        </pc:graphicFrameChg>
      </pc:sldChg>
      <pc:sldChg chg="addSp modSp">
        <pc:chgData name="Martin Vogel" userId="35c138dfb4164417" providerId="LiveId" clId="{7B61E53E-F9FA-4C3A-994F-F4AF7F500908}" dt="2019-08-19T19:58:15.837" v="181" actId="14100"/>
        <pc:sldMkLst>
          <pc:docMk/>
          <pc:sldMk cId="315111779" sldId="289"/>
        </pc:sldMkLst>
        <pc:spChg chg="mod">
          <ac:chgData name="Martin Vogel" userId="35c138dfb4164417" providerId="LiveId" clId="{7B61E53E-F9FA-4C3A-994F-F4AF7F500908}" dt="2019-08-19T19:55:24.188" v="155" actId="2085"/>
          <ac:spMkLst>
            <pc:docMk/>
            <pc:sldMk cId="315111779" sldId="289"/>
            <ac:spMk id="7" creationId="{6EDBFAAC-391F-49A4-AFBB-736FC9048B88}"/>
          </ac:spMkLst>
        </pc:spChg>
        <pc:spChg chg="mod">
          <ac:chgData name="Martin Vogel" userId="35c138dfb4164417" providerId="LiveId" clId="{7B61E53E-F9FA-4C3A-994F-F4AF7F500908}" dt="2019-08-19T19:55:24.188" v="155" actId="2085"/>
          <ac:spMkLst>
            <pc:docMk/>
            <pc:sldMk cId="315111779" sldId="289"/>
            <ac:spMk id="8" creationId="{22510560-BA4C-482A-A322-201E132DB353}"/>
          </ac:spMkLst>
        </pc:spChg>
        <pc:spChg chg="mod">
          <ac:chgData name="Martin Vogel" userId="35c138dfb4164417" providerId="LiveId" clId="{7B61E53E-F9FA-4C3A-994F-F4AF7F500908}" dt="2019-08-19T19:57:49.536" v="170" actId="14100"/>
          <ac:spMkLst>
            <pc:docMk/>
            <pc:sldMk cId="315111779" sldId="289"/>
            <ac:spMk id="9" creationId="{2F6D7CCE-2D85-4013-AE06-250329EF794F}"/>
          </ac:spMkLst>
        </pc:spChg>
        <pc:spChg chg="add mod ord">
          <ac:chgData name="Martin Vogel" userId="35c138dfb4164417" providerId="LiveId" clId="{7B61E53E-F9FA-4C3A-994F-F4AF7F500908}" dt="2019-08-19T19:56:32.195" v="161" actId="465"/>
          <ac:spMkLst>
            <pc:docMk/>
            <pc:sldMk cId="315111779" sldId="289"/>
            <ac:spMk id="11" creationId="{5BDE0698-E060-472B-A176-5A717DF37043}"/>
          </ac:spMkLst>
        </pc:spChg>
        <pc:spChg chg="add mod">
          <ac:chgData name="Martin Vogel" userId="35c138dfb4164417" providerId="LiveId" clId="{7B61E53E-F9FA-4C3A-994F-F4AF7F500908}" dt="2019-08-19T19:57:50.209" v="172" actId="14100"/>
          <ac:spMkLst>
            <pc:docMk/>
            <pc:sldMk cId="315111779" sldId="289"/>
            <ac:spMk id="12" creationId="{41AB028A-DE90-417F-BC22-A8C582F06EE5}"/>
          </ac:spMkLst>
        </pc:spChg>
        <pc:spChg chg="add mod">
          <ac:chgData name="Martin Vogel" userId="35c138dfb4164417" providerId="LiveId" clId="{7B61E53E-F9FA-4C3A-994F-F4AF7F500908}" dt="2019-08-19T19:57:55.550" v="176" actId="1076"/>
          <ac:spMkLst>
            <pc:docMk/>
            <pc:sldMk cId="315111779" sldId="289"/>
            <ac:spMk id="13" creationId="{DE00EDA2-0F12-464E-9817-9F18D615FF1B}"/>
          </ac:spMkLst>
        </pc:spChg>
        <pc:cxnChg chg="add mod">
          <ac:chgData name="Martin Vogel" userId="35c138dfb4164417" providerId="LiveId" clId="{7B61E53E-F9FA-4C3A-994F-F4AF7F500908}" dt="2019-08-19T19:58:11.854" v="180" actId="14100"/>
          <ac:cxnSpMkLst>
            <pc:docMk/>
            <pc:sldMk cId="315111779" sldId="289"/>
            <ac:cxnSpMk id="6" creationId="{ABC386C5-3C56-44E6-8B19-168D9490E589}"/>
          </ac:cxnSpMkLst>
        </pc:cxnChg>
        <pc:cxnChg chg="add mod">
          <ac:chgData name="Martin Vogel" userId="35c138dfb4164417" providerId="LiveId" clId="{7B61E53E-F9FA-4C3A-994F-F4AF7F500908}" dt="2019-08-19T19:58:15.837" v="181" actId="14100"/>
          <ac:cxnSpMkLst>
            <pc:docMk/>
            <pc:sldMk cId="315111779" sldId="289"/>
            <ac:cxnSpMk id="15" creationId="{EDF28082-7760-4713-8493-D57051D20F57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D46780-6987-408C-97F3-07D5EFCDB13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DE7DAA-8749-4F77-8EBB-6194B6F6ADC6}">
      <dgm:prSet custT="1"/>
      <dgm:spPr>
        <a:solidFill>
          <a:schemeClr val="bg1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Data type</a:t>
          </a:r>
        </a:p>
      </dgm:t>
    </dgm:pt>
    <dgm:pt modelId="{2CE2780B-5B33-4C43-9CF3-D7CF2D672A4C}" type="parTrans" cxnId="{8B06D34E-2569-408C-B748-309A9230C427}">
      <dgm:prSet/>
      <dgm:spPr/>
      <dgm:t>
        <a:bodyPr/>
        <a:lstStyle/>
        <a:p>
          <a:endParaRPr lang="de-DE" sz="1400"/>
        </a:p>
      </dgm:t>
    </dgm:pt>
    <dgm:pt modelId="{AFE3E4A3-C50A-4E7C-89D1-816625CCDEAD}" type="sibTrans" cxnId="{8B06D34E-2569-408C-B748-309A9230C427}">
      <dgm:prSet/>
      <dgm:spPr/>
      <dgm:t>
        <a:bodyPr/>
        <a:lstStyle/>
        <a:p>
          <a:endParaRPr lang="de-DE" sz="1400"/>
        </a:p>
      </dgm:t>
    </dgm:pt>
    <dgm:pt modelId="{A6FCD378-1347-43EC-8B42-1F657913AA23}">
      <dgm:prSet custT="1"/>
      <dgm:spPr>
        <a:solidFill>
          <a:schemeClr val="bg1"/>
        </a:solidFill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What is it?</a:t>
          </a:r>
          <a:endParaRPr lang="de-DE" sz="1800" dirty="0">
            <a:solidFill>
              <a:schemeClr val="tx1"/>
            </a:solidFill>
          </a:endParaRPr>
        </a:p>
      </dgm:t>
    </dgm:pt>
    <dgm:pt modelId="{80021719-8558-45B6-A858-18331E6EF554}" type="parTrans" cxnId="{D3E5EE2C-9E3F-43B3-BF3C-FEC5A3FF1451}">
      <dgm:prSet/>
      <dgm:spPr/>
      <dgm:t>
        <a:bodyPr/>
        <a:lstStyle/>
        <a:p>
          <a:endParaRPr lang="de-DE" sz="1400"/>
        </a:p>
      </dgm:t>
    </dgm:pt>
    <dgm:pt modelId="{85BF97A8-8209-4487-B944-8AE6CE337ABD}" type="sibTrans" cxnId="{D3E5EE2C-9E3F-43B3-BF3C-FEC5A3FF1451}">
      <dgm:prSet/>
      <dgm:spPr/>
      <dgm:t>
        <a:bodyPr/>
        <a:lstStyle/>
        <a:p>
          <a:endParaRPr lang="de-DE" sz="1400"/>
        </a:p>
      </dgm:t>
    </dgm:pt>
    <dgm:pt modelId="{0E4EE360-F5E6-4043-A072-797038AA9FE3}">
      <dgm:prSet custT="1"/>
      <dgm:spPr/>
      <dgm:t>
        <a:bodyPr/>
        <a:lstStyle/>
        <a:p>
          <a:pPr>
            <a:buNone/>
          </a:pPr>
          <a:r>
            <a:rPr lang="de-DE" sz="1600" dirty="0" err="1"/>
            <a:t>int</a:t>
          </a:r>
          <a:r>
            <a:rPr lang="de-DE" sz="1600" dirty="0"/>
            <a:t> </a:t>
          </a:r>
          <a:r>
            <a:rPr lang="de-DE" sz="1600" dirty="0" err="1"/>
            <a:t>var</a:t>
          </a:r>
          <a:r>
            <a:rPr lang="de-DE" sz="1600" dirty="0"/>
            <a:t> = </a:t>
          </a:r>
          <a:r>
            <a:rPr lang="de-DE" sz="1600" dirty="0" err="1"/>
            <a:t>val</a:t>
          </a:r>
          <a:r>
            <a:rPr lang="de-DE" sz="1600" dirty="0"/>
            <a:t>;</a:t>
          </a:r>
        </a:p>
      </dgm:t>
    </dgm:pt>
    <dgm:pt modelId="{0870519B-0C03-49C9-80FA-12B9CB5AB1DA}" type="parTrans" cxnId="{C4316CC8-8C1B-4A40-A7E7-A2E07F0D81EB}">
      <dgm:prSet/>
      <dgm:spPr/>
      <dgm:t>
        <a:bodyPr/>
        <a:lstStyle/>
        <a:p>
          <a:endParaRPr lang="de-DE" sz="1400"/>
        </a:p>
      </dgm:t>
    </dgm:pt>
    <dgm:pt modelId="{A0FF447C-FC62-4391-A670-6CD51388008D}" type="sibTrans" cxnId="{C4316CC8-8C1B-4A40-A7E7-A2E07F0D81EB}">
      <dgm:prSet/>
      <dgm:spPr/>
      <dgm:t>
        <a:bodyPr/>
        <a:lstStyle/>
        <a:p>
          <a:endParaRPr lang="de-DE" sz="1400"/>
        </a:p>
      </dgm:t>
    </dgm:pt>
    <dgm:pt modelId="{67BD0C23-B586-4BF7-9BB3-2FE41F0A1C67}">
      <dgm:prSet custT="1"/>
      <dgm:spPr/>
      <dgm:t>
        <a:bodyPr/>
        <a:lstStyle/>
        <a:p>
          <a:pPr>
            <a:buNone/>
          </a:pPr>
          <a:r>
            <a:rPr lang="de-DE" sz="1600" dirty="0" err="1"/>
            <a:t>Integers</a:t>
          </a:r>
          <a:r>
            <a:rPr lang="de-DE" sz="1600" dirty="0"/>
            <a:t> </a:t>
          </a:r>
          <a:r>
            <a:rPr lang="de-DE" sz="1600" dirty="0" err="1"/>
            <a:t>are</a:t>
          </a:r>
          <a:r>
            <a:rPr lang="de-DE" sz="1600" dirty="0"/>
            <a:t> </a:t>
          </a:r>
          <a:r>
            <a:rPr lang="de-DE" sz="1600" dirty="0" err="1"/>
            <a:t>signed</a:t>
          </a:r>
          <a:r>
            <a:rPr lang="de-DE" sz="1600" dirty="0"/>
            <a:t> </a:t>
          </a:r>
          <a:r>
            <a:rPr lang="de-DE" sz="1600" dirty="0" err="1"/>
            <a:t>by</a:t>
          </a:r>
          <a:r>
            <a:rPr lang="de-DE" sz="1600" dirty="0"/>
            <a:t> </a:t>
          </a:r>
          <a:r>
            <a:rPr lang="de-DE" sz="1600" dirty="0" err="1"/>
            <a:t>default</a:t>
          </a:r>
          <a:r>
            <a:rPr lang="de-DE" sz="1600" dirty="0"/>
            <a:t> and </a:t>
          </a:r>
          <a:r>
            <a:rPr lang="de-DE" sz="1600" dirty="0" err="1"/>
            <a:t>can</a:t>
          </a:r>
          <a:r>
            <a:rPr lang="de-DE" sz="1600" dirty="0"/>
            <a:t> </a:t>
          </a:r>
          <a:r>
            <a:rPr lang="de-DE" sz="1600" dirty="0" err="1"/>
            <a:t>overflow</a:t>
          </a:r>
          <a:r>
            <a:rPr lang="de-DE" sz="1600" dirty="0"/>
            <a:t>: </a:t>
          </a:r>
          <a:r>
            <a:rPr lang="de-DE" sz="1600" dirty="0" err="1"/>
            <a:t>when</a:t>
          </a:r>
          <a:r>
            <a:rPr lang="de-DE" sz="1600" dirty="0"/>
            <a:t>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reach</a:t>
          </a:r>
          <a:r>
            <a:rPr lang="de-DE" sz="1600" dirty="0"/>
            <a:t> </a:t>
          </a:r>
          <a:r>
            <a:rPr lang="de-DE" sz="1600" dirty="0" err="1"/>
            <a:t>their</a:t>
          </a:r>
          <a:r>
            <a:rPr lang="de-DE" sz="1600" dirty="0"/>
            <a:t> maximum </a:t>
          </a:r>
          <a:r>
            <a:rPr lang="de-DE" sz="1600" dirty="0" err="1"/>
            <a:t>value</a:t>
          </a:r>
          <a:r>
            <a:rPr lang="de-DE" sz="1600" dirty="0"/>
            <a:t> and </a:t>
          </a:r>
          <a:r>
            <a:rPr lang="de-DE" sz="1600" dirty="0" err="1"/>
            <a:t>get</a:t>
          </a:r>
          <a:r>
            <a:rPr lang="de-DE" sz="1600" dirty="0"/>
            <a:t> </a:t>
          </a:r>
          <a:r>
            <a:rPr lang="de-DE" sz="1600" dirty="0" err="1"/>
            <a:t>increased</a:t>
          </a:r>
          <a:r>
            <a:rPr lang="de-DE" sz="1600" dirty="0"/>
            <a:t>, </a:t>
          </a:r>
          <a:r>
            <a:rPr lang="de-DE" sz="1600" dirty="0" err="1"/>
            <a:t>they</a:t>
          </a:r>
          <a:r>
            <a:rPr lang="de-DE" sz="1600" dirty="0"/>
            <a:t> </a:t>
          </a:r>
          <a:r>
            <a:rPr lang="de-DE" sz="1600" dirty="0" err="1"/>
            <a:t>can</a:t>
          </a:r>
          <a:r>
            <a:rPr lang="de-DE" sz="1600" dirty="0"/>
            <a:t> „</a:t>
          </a:r>
          <a:r>
            <a:rPr lang="de-DE" sz="1600" dirty="0" err="1"/>
            <a:t>flip</a:t>
          </a:r>
          <a:r>
            <a:rPr lang="de-DE" sz="1600" dirty="0"/>
            <a:t> </a:t>
          </a:r>
          <a:r>
            <a:rPr lang="de-DE" sz="1600" dirty="0" err="1"/>
            <a:t>over</a:t>
          </a:r>
          <a:r>
            <a:rPr lang="de-DE" sz="1600" dirty="0"/>
            <a:t>“ </a:t>
          </a:r>
          <a:r>
            <a:rPr lang="de-DE" sz="1600" dirty="0" err="1"/>
            <a:t>to</a:t>
          </a:r>
          <a:r>
            <a:rPr lang="de-DE" sz="1600" dirty="0"/>
            <a:t> </a:t>
          </a:r>
          <a:r>
            <a:rPr lang="de-DE" sz="1600" dirty="0" err="1"/>
            <a:t>their</a:t>
          </a:r>
          <a:r>
            <a:rPr lang="de-DE" sz="1600" dirty="0"/>
            <a:t> </a:t>
          </a:r>
          <a:r>
            <a:rPr lang="de-DE" sz="1600" dirty="0" err="1"/>
            <a:t>minimum</a:t>
          </a:r>
          <a:r>
            <a:rPr lang="de-DE" sz="1600" dirty="0"/>
            <a:t> </a:t>
          </a:r>
          <a:r>
            <a:rPr lang="de-DE" sz="1600" dirty="0" err="1"/>
            <a:t>value</a:t>
          </a:r>
          <a:r>
            <a:rPr lang="de-DE" sz="1600" dirty="0"/>
            <a:t>.</a:t>
          </a:r>
        </a:p>
      </dgm:t>
    </dgm:pt>
    <dgm:pt modelId="{A120697F-08BE-44AB-938C-7298258A958D}" type="parTrans" cxnId="{23765B4D-C0FE-408F-BE76-A329CBD85A2B}">
      <dgm:prSet/>
      <dgm:spPr/>
      <dgm:t>
        <a:bodyPr/>
        <a:lstStyle/>
        <a:p>
          <a:endParaRPr lang="de-DE" sz="1400"/>
        </a:p>
      </dgm:t>
    </dgm:pt>
    <dgm:pt modelId="{777A4977-0F53-44C2-BC0C-C2B187B54E4E}" type="sibTrans" cxnId="{23765B4D-C0FE-408F-BE76-A329CBD85A2B}">
      <dgm:prSet/>
      <dgm:spPr/>
      <dgm:t>
        <a:bodyPr/>
        <a:lstStyle/>
        <a:p>
          <a:endParaRPr lang="de-DE" sz="1400"/>
        </a:p>
      </dgm:t>
    </dgm:pt>
    <dgm:pt modelId="{0535C5E9-0CB4-4967-A6B8-9718CBA10348}">
      <dgm:prSet custT="1"/>
      <dgm:spPr/>
      <dgm:t>
        <a:bodyPr/>
        <a:lstStyle/>
        <a:p>
          <a:pPr>
            <a:buNone/>
          </a:pPr>
          <a:r>
            <a:rPr lang="en-US" sz="1600" dirty="0"/>
            <a:t>Integers are your primary data-type for number storage</a:t>
          </a:r>
          <a:endParaRPr lang="de-DE" sz="1600" dirty="0"/>
        </a:p>
      </dgm:t>
    </dgm:pt>
    <dgm:pt modelId="{1E1ED589-0338-4E4C-8E76-28A7120F4CDD}" type="parTrans" cxnId="{C39019B9-811D-4658-8969-7C4F7ACBAEF3}">
      <dgm:prSet/>
      <dgm:spPr/>
      <dgm:t>
        <a:bodyPr/>
        <a:lstStyle/>
        <a:p>
          <a:endParaRPr lang="de-DE" sz="1400"/>
        </a:p>
      </dgm:t>
    </dgm:pt>
    <dgm:pt modelId="{7E2D3F09-6531-45C1-9AFD-CE04BCCA50A8}" type="sibTrans" cxnId="{C39019B9-811D-4658-8969-7C4F7ACBAEF3}">
      <dgm:prSet/>
      <dgm:spPr/>
      <dgm:t>
        <a:bodyPr/>
        <a:lstStyle/>
        <a:p>
          <a:endParaRPr lang="de-DE" sz="1400"/>
        </a:p>
      </dgm:t>
    </dgm:pt>
    <dgm:pt modelId="{72124D13-3FE1-4442-A957-B429919742D5}">
      <dgm:prSet custT="1"/>
      <dgm:spPr/>
      <dgm:t>
        <a:bodyPr/>
        <a:lstStyle/>
        <a:p>
          <a:pPr>
            <a:buNone/>
          </a:pPr>
          <a:r>
            <a:rPr lang="de-DE" sz="1600" dirty="0"/>
            <a:t>Integer</a:t>
          </a:r>
        </a:p>
      </dgm:t>
    </dgm:pt>
    <dgm:pt modelId="{AEE375EE-175B-4488-B58B-64C91F0626F4}" type="parTrans" cxnId="{39EA683C-6E5E-48FF-AF16-A9CD191C2A94}">
      <dgm:prSet/>
      <dgm:spPr/>
      <dgm:t>
        <a:bodyPr/>
        <a:lstStyle/>
        <a:p>
          <a:endParaRPr lang="de-DE" sz="1400"/>
        </a:p>
      </dgm:t>
    </dgm:pt>
    <dgm:pt modelId="{594EA0E6-63E8-4DA0-A422-D1A820F45C89}" type="sibTrans" cxnId="{39EA683C-6E5E-48FF-AF16-A9CD191C2A94}">
      <dgm:prSet/>
      <dgm:spPr/>
      <dgm:t>
        <a:bodyPr/>
        <a:lstStyle/>
        <a:p>
          <a:endParaRPr lang="de-DE" sz="1400"/>
        </a:p>
      </dgm:t>
    </dgm:pt>
    <dgm:pt modelId="{29BF539F-BC1F-4512-9153-D15FBE925D0A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Syntax</a:t>
          </a:r>
        </a:p>
      </dgm:t>
    </dgm:pt>
    <dgm:pt modelId="{CC8DDCF9-2A69-4C70-A133-8B9EC7F7E09A}" type="parTrans" cxnId="{1C7751BD-CFCB-4BB0-9275-8B30525EEC0A}">
      <dgm:prSet/>
      <dgm:spPr/>
      <dgm:t>
        <a:bodyPr/>
        <a:lstStyle/>
        <a:p>
          <a:endParaRPr lang="de-DE" sz="1400"/>
        </a:p>
      </dgm:t>
    </dgm:pt>
    <dgm:pt modelId="{1844153A-2844-48AD-9129-099ECD4A2A8C}" type="sibTrans" cxnId="{1C7751BD-CFCB-4BB0-9275-8B30525EEC0A}">
      <dgm:prSet/>
      <dgm:spPr/>
      <dgm:t>
        <a:bodyPr/>
        <a:lstStyle/>
        <a:p>
          <a:endParaRPr lang="de-DE" sz="1400"/>
        </a:p>
      </dgm:t>
    </dgm:pt>
    <dgm:pt modelId="{0792B94F-4A41-4199-B8D3-29D5E5B4DE6C}">
      <dgm:prSet phldrT="[Text]" custT="1"/>
      <dgm:spPr>
        <a:solidFill>
          <a:schemeClr val="bg1"/>
        </a:solidFill>
      </dgm:spPr>
      <dgm:t>
        <a:bodyPr/>
        <a:lstStyle/>
        <a:p>
          <a:r>
            <a:rPr lang="de-DE" sz="1800" dirty="0">
              <a:solidFill>
                <a:schemeClr val="tx1"/>
              </a:solidFill>
            </a:rPr>
            <a:t>Note</a:t>
          </a:r>
        </a:p>
      </dgm:t>
    </dgm:pt>
    <dgm:pt modelId="{ED30B88A-29B6-4D35-B108-D31E106C8EC4}" type="parTrans" cxnId="{FC416BEF-CABF-4AD1-AE92-C32F7C755793}">
      <dgm:prSet/>
      <dgm:spPr/>
      <dgm:t>
        <a:bodyPr/>
        <a:lstStyle/>
        <a:p>
          <a:endParaRPr lang="de-DE" sz="1400"/>
        </a:p>
      </dgm:t>
    </dgm:pt>
    <dgm:pt modelId="{90330E4B-B0C9-4CA0-B551-D8550970296E}" type="sibTrans" cxnId="{FC416BEF-CABF-4AD1-AE92-C32F7C755793}">
      <dgm:prSet/>
      <dgm:spPr/>
      <dgm:t>
        <a:bodyPr/>
        <a:lstStyle/>
        <a:p>
          <a:endParaRPr lang="de-DE" sz="1400"/>
        </a:p>
      </dgm:t>
    </dgm:pt>
    <dgm:pt modelId="{2C076032-C3EF-496F-B459-9620708DF68B}" type="pres">
      <dgm:prSet presAssocID="{10D46780-6987-408C-97F3-07D5EFCDB136}" presName="linear" presStyleCnt="0">
        <dgm:presLayoutVars>
          <dgm:dir/>
          <dgm:animLvl val="lvl"/>
          <dgm:resizeHandles val="exact"/>
        </dgm:presLayoutVars>
      </dgm:prSet>
      <dgm:spPr/>
    </dgm:pt>
    <dgm:pt modelId="{63AD4A94-57B3-49CF-A76E-EC744CF0D912}" type="pres">
      <dgm:prSet presAssocID="{8BDE7DAA-8749-4F77-8EBB-6194B6F6ADC6}" presName="parentLin" presStyleCnt="0"/>
      <dgm:spPr/>
    </dgm:pt>
    <dgm:pt modelId="{4BB8235E-B4A0-458C-A9FD-855504315D40}" type="pres">
      <dgm:prSet presAssocID="{8BDE7DAA-8749-4F77-8EBB-6194B6F6ADC6}" presName="parentLeftMargin" presStyleLbl="node1" presStyleIdx="0" presStyleCnt="4"/>
      <dgm:spPr/>
    </dgm:pt>
    <dgm:pt modelId="{4DB6A45D-E893-4138-AB44-E8D2C4ACADE5}" type="pres">
      <dgm:prSet presAssocID="{8BDE7DAA-8749-4F77-8EBB-6194B6F6ADC6}" presName="parentText" presStyleLbl="node1" presStyleIdx="0" presStyleCnt="4" custFlipHor="1" custScaleX="24307">
        <dgm:presLayoutVars>
          <dgm:chMax val="0"/>
          <dgm:bulletEnabled val="1"/>
        </dgm:presLayoutVars>
      </dgm:prSet>
      <dgm:spPr/>
    </dgm:pt>
    <dgm:pt modelId="{97EF469E-C371-4D6F-9B33-7CEFC7294683}" type="pres">
      <dgm:prSet presAssocID="{8BDE7DAA-8749-4F77-8EBB-6194B6F6ADC6}" presName="negativeSpace" presStyleCnt="0"/>
      <dgm:spPr/>
    </dgm:pt>
    <dgm:pt modelId="{0A4F9D3F-FA03-42B1-A703-6F462F4A628D}" type="pres">
      <dgm:prSet presAssocID="{8BDE7DAA-8749-4F77-8EBB-6194B6F6ADC6}" presName="childText" presStyleLbl="conFgAcc1" presStyleIdx="0" presStyleCnt="4">
        <dgm:presLayoutVars>
          <dgm:bulletEnabled val="1"/>
        </dgm:presLayoutVars>
      </dgm:prSet>
      <dgm:spPr/>
    </dgm:pt>
    <dgm:pt modelId="{9F333C1D-F84C-40FC-8C17-147BECE4E576}" type="pres">
      <dgm:prSet presAssocID="{AFE3E4A3-C50A-4E7C-89D1-816625CCDEAD}" presName="spaceBetweenRectangles" presStyleCnt="0"/>
      <dgm:spPr/>
    </dgm:pt>
    <dgm:pt modelId="{D94E4651-FFE4-4436-8185-96DE0F3648CF}" type="pres">
      <dgm:prSet presAssocID="{A6FCD378-1347-43EC-8B42-1F657913AA23}" presName="parentLin" presStyleCnt="0"/>
      <dgm:spPr/>
    </dgm:pt>
    <dgm:pt modelId="{78E5F91A-2BA0-4522-89D1-5521EBA4CB1E}" type="pres">
      <dgm:prSet presAssocID="{A6FCD378-1347-43EC-8B42-1F657913AA23}" presName="parentLeftMargin" presStyleLbl="node1" presStyleIdx="0" presStyleCnt="4"/>
      <dgm:spPr/>
    </dgm:pt>
    <dgm:pt modelId="{2A0E7E82-6A1F-4F03-9D00-1CC01B9E6C9D}" type="pres">
      <dgm:prSet presAssocID="{A6FCD378-1347-43EC-8B42-1F657913AA23}" presName="parentText" presStyleLbl="node1" presStyleIdx="1" presStyleCnt="4" custScaleX="24307">
        <dgm:presLayoutVars>
          <dgm:chMax val="0"/>
          <dgm:bulletEnabled val="1"/>
        </dgm:presLayoutVars>
      </dgm:prSet>
      <dgm:spPr/>
    </dgm:pt>
    <dgm:pt modelId="{A9D1EC8C-776C-4771-928F-4867F7D63A75}" type="pres">
      <dgm:prSet presAssocID="{A6FCD378-1347-43EC-8B42-1F657913AA23}" presName="negativeSpace" presStyleCnt="0"/>
      <dgm:spPr/>
    </dgm:pt>
    <dgm:pt modelId="{514DF7C2-A383-46ED-BE4A-54936514CB87}" type="pres">
      <dgm:prSet presAssocID="{A6FCD378-1347-43EC-8B42-1F657913AA23}" presName="childText" presStyleLbl="conFgAcc1" presStyleIdx="1" presStyleCnt="4">
        <dgm:presLayoutVars>
          <dgm:bulletEnabled val="1"/>
        </dgm:presLayoutVars>
      </dgm:prSet>
      <dgm:spPr/>
    </dgm:pt>
    <dgm:pt modelId="{A545F45D-AD58-474E-BD0A-ED93532EF0AD}" type="pres">
      <dgm:prSet presAssocID="{85BF97A8-8209-4487-B944-8AE6CE337ABD}" presName="spaceBetweenRectangles" presStyleCnt="0"/>
      <dgm:spPr/>
    </dgm:pt>
    <dgm:pt modelId="{BC6C73AE-FA48-4521-8E93-6884E460E6C7}" type="pres">
      <dgm:prSet presAssocID="{29BF539F-BC1F-4512-9153-D15FBE925D0A}" presName="parentLin" presStyleCnt="0"/>
      <dgm:spPr/>
    </dgm:pt>
    <dgm:pt modelId="{ACDDC6BC-FEF0-4D7B-88C9-C6DC6D8587DC}" type="pres">
      <dgm:prSet presAssocID="{29BF539F-BC1F-4512-9153-D15FBE925D0A}" presName="parentLeftMargin" presStyleLbl="node1" presStyleIdx="1" presStyleCnt="4"/>
      <dgm:spPr/>
    </dgm:pt>
    <dgm:pt modelId="{1C934DA4-E667-47BA-B04F-1F87E809D81F}" type="pres">
      <dgm:prSet presAssocID="{29BF539F-BC1F-4512-9153-D15FBE925D0A}" presName="parentText" presStyleLbl="node1" presStyleIdx="2" presStyleCnt="4" custScaleX="24307">
        <dgm:presLayoutVars>
          <dgm:chMax val="0"/>
          <dgm:bulletEnabled val="1"/>
        </dgm:presLayoutVars>
      </dgm:prSet>
      <dgm:spPr/>
    </dgm:pt>
    <dgm:pt modelId="{B0B7E9CD-4A76-4C16-9F8D-DD563E992D5E}" type="pres">
      <dgm:prSet presAssocID="{29BF539F-BC1F-4512-9153-D15FBE925D0A}" presName="negativeSpace" presStyleCnt="0"/>
      <dgm:spPr/>
    </dgm:pt>
    <dgm:pt modelId="{E82FB294-84D2-4915-82B7-6C453D64F869}" type="pres">
      <dgm:prSet presAssocID="{29BF539F-BC1F-4512-9153-D15FBE925D0A}" presName="childText" presStyleLbl="conFgAcc1" presStyleIdx="2" presStyleCnt="4">
        <dgm:presLayoutVars>
          <dgm:bulletEnabled val="1"/>
        </dgm:presLayoutVars>
      </dgm:prSet>
      <dgm:spPr/>
    </dgm:pt>
    <dgm:pt modelId="{8E7E557C-2E37-4A94-B8E2-364B550D3666}" type="pres">
      <dgm:prSet presAssocID="{1844153A-2844-48AD-9129-099ECD4A2A8C}" presName="spaceBetweenRectangles" presStyleCnt="0"/>
      <dgm:spPr/>
    </dgm:pt>
    <dgm:pt modelId="{C9331B46-0F62-470C-B597-6F7699822ACE}" type="pres">
      <dgm:prSet presAssocID="{0792B94F-4A41-4199-B8D3-29D5E5B4DE6C}" presName="parentLin" presStyleCnt="0"/>
      <dgm:spPr/>
    </dgm:pt>
    <dgm:pt modelId="{7F1C33FB-73DB-4181-B646-9A8725B3E8C3}" type="pres">
      <dgm:prSet presAssocID="{0792B94F-4A41-4199-B8D3-29D5E5B4DE6C}" presName="parentLeftMargin" presStyleLbl="node1" presStyleIdx="2" presStyleCnt="4"/>
      <dgm:spPr/>
    </dgm:pt>
    <dgm:pt modelId="{41DB4AE5-93A0-4616-9CC0-6EB3DB9B4278}" type="pres">
      <dgm:prSet presAssocID="{0792B94F-4A41-4199-B8D3-29D5E5B4DE6C}" presName="parentText" presStyleLbl="node1" presStyleIdx="3" presStyleCnt="4" custScaleX="24307">
        <dgm:presLayoutVars>
          <dgm:chMax val="0"/>
          <dgm:bulletEnabled val="1"/>
        </dgm:presLayoutVars>
      </dgm:prSet>
      <dgm:spPr/>
    </dgm:pt>
    <dgm:pt modelId="{A9DA7088-15E7-43EC-A145-3F24599D9D66}" type="pres">
      <dgm:prSet presAssocID="{0792B94F-4A41-4199-B8D3-29D5E5B4DE6C}" presName="negativeSpace" presStyleCnt="0"/>
      <dgm:spPr/>
    </dgm:pt>
    <dgm:pt modelId="{5CA5A2EA-6AFC-494A-9D93-E4A88652B682}" type="pres">
      <dgm:prSet presAssocID="{0792B94F-4A41-4199-B8D3-29D5E5B4DE6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07D8708-3D5D-4EC8-A520-62D1E9433B50}" type="presOf" srcId="{0535C5E9-0CB4-4967-A6B8-9718CBA10348}" destId="{514DF7C2-A383-46ED-BE4A-54936514CB87}" srcOrd="0" destOrd="0" presId="urn:microsoft.com/office/officeart/2005/8/layout/list1"/>
    <dgm:cxn modelId="{B31BA015-884F-40CF-9198-3FEE0F747FEC}" type="presOf" srcId="{0792B94F-4A41-4199-B8D3-29D5E5B4DE6C}" destId="{7F1C33FB-73DB-4181-B646-9A8725B3E8C3}" srcOrd="0" destOrd="0" presId="urn:microsoft.com/office/officeart/2005/8/layout/list1"/>
    <dgm:cxn modelId="{D3E5EE2C-9E3F-43B3-BF3C-FEC5A3FF1451}" srcId="{10D46780-6987-408C-97F3-07D5EFCDB136}" destId="{A6FCD378-1347-43EC-8B42-1F657913AA23}" srcOrd="1" destOrd="0" parTransId="{80021719-8558-45B6-A858-18331E6EF554}" sibTransId="{85BF97A8-8209-4487-B944-8AE6CE337ABD}"/>
    <dgm:cxn modelId="{39EA683C-6E5E-48FF-AF16-A9CD191C2A94}" srcId="{8BDE7DAA-8749-4F77-8EBB-6194B6F6ADC6}" destId="{72124D13-3FE1-4442-A957-B429919742D5}" srcOrd="0" destOrd="0" parTransId="{AEE375EE-175B-4488-B58B-64C91F0626F4}" sibTransId="{594EA0E6-63E8-4DA0-A422-D1A820F45C89}"/>
    <dgm:cxn modelId="{0F71DB46-81FA-4CEC-BEE1-13A052312FA0}" type="presOf" srcId="{72124D13-3FE1-4442-A957-B429919742D5}" destId="{0A4F9D3F-FA03-42B1-A703-6F462F4A628D}" srcOrd="0" destOrd="0" presId="urn:microsoft.com/office/officeart/2005/8/layout/list1"/>
    <dgm:cxn modelId="{23765B4D-C0FE-408F-BE76-A329CBD85A2B}" srcId="{0792B94F-4A41-4199-B8D3-29D5E5B4DE6C}" destId="{67BD0C23-B586-4BF7-9BB3-2FE41F0A1C67}" srcOrd="0" destOrd="0" parTransId="{A120697F-08BE-44AB-938C-7298258A958D}" sibTransId="{777A4977-0F53-44C2-BC0C-C2B187B54E4E}"/>
    <dgm:cxn modelId="{8B06D34E-2569-408C-B748-309A9230C427}" srcId="{10D46780-6987-408C-97F3-07D5EFCDB136}" destId="{8BDE7DAA-8749-4F77-8EBB-6194B6F6ADC6}" srcOrd="0" destOrd="0" parTransId="{2CE2780B-5B33-4C43-9CF3-D7CF2D672A4C}" sibTransId="{AFE3E4A3-C50A-4E7C-89D1-816625CCDEAD}"/>
    <dgm:cxn modelId="{CFFDB455-C5A9-4CCA-8B60-0BB7E622F217}" type="presOf" srcId="{67BD0C23-B586-4BF7-9BB3-2FE41F0A1C67}" destId="{5CA5A2EA-6AFC-494A-9D93-E4A88652B682}" srcOrd="0" destOrd="0" presId="urn:microsoft.com/office/officeart/2005/8/layout/list1"/>
    <dgm:cxn modelId="{EB498458-8813-41C2-B02B-23B9154541CA}" type="presOf" srcId="{A6FCD378-1347-43EC-8B42-1F657913AA23}" destId="{78E5F91A-2BA0-4522-89D1-5521EBA4CB1E}" srcOrd="0" destOrd="0" presId="urn:microsoft.com/office/officeart/2005/8/layout/list1"/>
    <dgm:cxn modelId="{25E6B6B4-0DB9-41E5-8733-C7E32E1D7727}" type="presOf" srcId="{0E4EE360-F5E6-4043-A072-797038AA9FE3}" destId="{E82FB294-84D2-4915-82B7-6C453D64F869}" srcOrd="0" destOrd="0" presId="urn:microsoft.com/office/officeart/2005/8/layout/list1"/>
    <dgm:cxn modelId="{C39019B9-811D-4658-8969-7C4F7ACBAEF3}" srcId="{A6FCD378-1347-43EC-8B42-1F657913AA23}" destId="{0535C5E9-0CB4-4967-A6B8-9718CBA10348}" srcOrd="0" destOrd="0" parTransId="{1E1ED589-0338-4E4C-8E76-28A7120F4CDD}" sibTransId="{7E2D3F09-6531-45C1-9AFD-CE04BCCA50A8}"/>
    <dgm:cxn modelId="{1C7751BD-CFCB-4BB0-9275-8B30525EEC0A}" srcId="{10D46780-6987-408C-97F3-07D5EFCDB136}" destId="{29BF539F-BC1F-4512-9153-D15FBE925D0A}" srcOrd="2" destOrd="0" parTransId="{CC8DDCF9-2A69-4C70-A133-8B9EC7F7E09A}" sibTransId="{1844153A-2844-48AD-9129-099ECD4A2A8C}"/>
    <dgm:cxn modelId="{EEC82FC5-64D2-4425-90DA-9D1B17234070}" type="presOf" srcId="{8BDE7DAA-8749-4F77-8EBB-6194B6F6ADC6}" destId="{4DB6A45D-E893-4138-AB44-E8D2C4ACADE5}" srcOrd="1" destOrd="0" presId="urn:microsoft.com/office/officeart/2005/8/layout/list1"/>
    <dgm:cxn modelId="{CBE8E9C7-5547-4257-A61B-2D31D35934E1}" type="presOf" srcId="{0792B94F-4A41-4199-B8D3-29D5E5B4DE6C}" destId="{41DB4AE5-93A0-4616-9CC0-6EB3DB9B4278}" srcOrd="1" destOrd="0" presId="urn:microsoft.com/office/officeart/2005/8/layout/list1"/>
    <dgm:cxn modelId="{C4316CC8-8C1B-4A40-A7E7-A2E07F0D81EB}" srcId="{29BF539F-BC1F-4512-9153-D15FBE925D0A}" destId="{0E4EE360-F5E6-4043-A072-797038AA9FE3}" srcOrd="0" destOrd="0" parTransId="{0870519B-0C03-49C9-80FA-12B9CB5AB1DA}" sibTransId="{A0FF447C-FC62-4391-A670-6CD51388008D}"/>
    <dgm:cxn modelId="{5FA255C9-2688-4C22-B57D-7396334F9359}" type="presOf" srcId="{8BDE7DAA-8749-4F77-8EBB-6194B6F6ADC6}" destId="{4BB8235E-B4A0-458C-A9FD-855504315D40}" srcOrd="0" destOrd="0" presId="urn:microsoft.com/office/officeart/2005/8/layout/list1"/>
    <dgm:cxn modelId="{AED091D6-CFC9-405F-9F1C-1C447815D216}" type="presOf" srcId="{A6FCD378-1347-43EC-8B42-1F657913AA23}" destId="{2A0E7E82-6A1F-4F03-9D00-1CC01B9E6C9D}" srcOrd="1" destOrd="0" presId="urn:microsoft.com/office/officeart/2005/8/layout/list1"/>
    <dgm:cxn modelId="{AFC789D9-C771-4C9C-9EC0-9016B94C2816}" type="presOf" srcId="{29BF539F-BC1F-4512-9153-D15FBE925D0A}" destId="{1C934DA4-E667-47BA-B04F-1F87E809D81F}" srcOrd="1" destOrd="0" presId="urn:microsoft.com/office/officeart/2005/8/layout/list1"/>
    <dgm:cxn modelId="{FC416BEF-CABF-4AD1-AE92-C32F7C755793}" srcId="{10D46780-6987-408C-97F3-07D5EFCDB136}" destId="{0792B94F-4A41-4199-B8D3-29D5E5B4DE6C}" srcOrd="3" destOrd="0" parTransId="{ED30B88A-29B6-4D35-B108-D31E106C8EC4}" sibTransId="{90330E4B-B0C9-4CA0-B551-D8550970296E}"/>
    <dgm:cxn modelId="{F8E35EF5-C60B-49EE-A310-52F452BACC81}" type="presOf" srcId="{29BF539F-BC1F-4512-9153-D15FBE925D0A}" destId="{ACDDC6BC-FEF0-4D7B-88C9-C6DC6D8587DC}" srcOrd="0" destOrd="0" presId="urn:microsoft.com/office/officeart/2005/8/layout/list1"/>
    <dgm:cxn modelId="{538D26F9-6E03-4851-A912-3DDC24125B3A}" type="presOf" srcId="{10D46780-6987-408C-97F3-07D5EFCDB136}" destId="{2C076032-C3EF-496F-B459-9620708DF68B}" srcOrd="0" destOrd="0" presId="urn:microsoft.com/office/officeart/2005/8/layout/list1"/>
    <dgm:cxn modelId="{4F3CDEB5-3B6C-41A7-BBCF-4600DEF7CB33}" type="presParOf" srcId="{2C076032-C3EF-496F-B459-9620708DF68B}" destId="{63AD4A94-57B3-49CF-A76E-EC744CF0D912}" srcOrd="0" destOrd="0" presId="urn:microsoft.com/office/officeart/2005/8/layout/list1"/>
    <dgm:cxn modelId="{C5C5CDEA-F92F-49C9-B573-A70464F0EE5F}" type="presParOf" srcId="{63AD4A94-57B3-49CF-A76E-EC744CF0D912}" destId="{4BB8235E-B4A0-458C-A9FD-855504315D40}" srcOrd="0" destOrd="0" presId="urn:microsoft.com/office/officeart/2005/8/layout/list1"/>
    <dgm:cxn modelId="{A637F6D8-00C8-4F27-BB68-521C6E498D9D}" type="presParOf" srcId="{63AD4A94-57B3-49CF-A76E-EC744CF0D912}" destId="{4DB6A45D-E893-4138-AB44-E8D2C4ACADE5}" srcOrd="1" destOrd="0" presId="urn:microsoft.com/office/officeart/2005/8/layout/list1"/>
    <dgm:cxn modelId="{F54C56CD-FD29-44E3-9BEF-0E7468D1A70A}" type="presParOf" srcId="{2C076032-C3EF-496F-B459-9620708DF68B}" destId="{97EF469E-C371-4D6F-9B33-7CEFC7294683}" srcOrd="1" destOrd="0" presId="urn:microsoft.com/office/officeart/2005/8/layout/list1"/>
    <dgm:cxn modelId="{71672F29-A049-44C4-9478-61B1538F6CC2}" type="presParOf" srcId="{2C076032-C3EF-496F-B459-9620708DF68B}" destId="{0A4F9D3F-FA03-42B1-A703-6F462F4A628D}" srcOrd="2" destOrd="0" presId="urn:microsoft.com/office/officeart/2005/8/layout/list1"/>
    <dgm:cxn modelId="{938B0876-1A18-4627-88F8-E8DA848A17EC}" type="presParOf" srcId="{2C076032-C3EF-496F-B459-9620708DF68B}" destId="{9F333C1D-F84C-40FC-8C17-147BECE4E576}" srcOrd="3" destOrd="0" presId="urn:microsoft.com/office/officeart/2005/8/layout/list1"/>
    <dgm:cxn modelId="{37655936-26F6-41B5-9241-54B365FD879F}" type="presParOf" srcId="{2C076032-C3EF-496F-B459-9620708DF68B}" destId="{D94E4651-FFE4-4436-8185-96DE0F3648CF}" srcOrd="4" destOrd="0" presId="urn:microsoft.com/office/officeart/2005/8/layout/list1"/>
    <dgm:cxn modelId="{D02A1CDE-4246-4938-94F4-86F71554A465}" type="presParOf" srcId="{D94E4651-FFE4-4436-8185-96DE0F3648CF}" destId="{78E5F91A-2BA0-4522-89D1-5521EBA4CB1E}" srcOrd="0" destOrd="0" presId="urn:microsoft.com/office/officeart/2005/8/layout/list1"/>
    <dgm:cxn modelId="{091FCC8B-EDED-468B-9E23-65D969C1A31D}" type="presParOf" srcId="{D94E4651-FFE4-4436-8185-96DE0F3648CF}" destId="{2A0E7E82-6A1F-4F03-9D00-1CC01B9E6C9D}" srcOrd="1" destOrd="0" presId="urn:microsoft.com/office/officeart/2005/8/layout/list1"/>
    <dgm:cxn modelId="{F566B90F-41F5-4031-91E7-5D71F1945E1E}" type="presParOf" srcId="{2C076032-C3EF-496F-B459-9620708DF68B}" destId="{A9D1EC8C-776C-4771-928F-4867F7D63A75}" srcOrd="5" destOrd="0" presId="urn:microsoft.com/office/officeart/2005/8/layout/list1"/>
    <dgm:cxn modelId="{5A723DAF-196D-462C-B9E9-F2BF4B60BEE6}" type="presParOf" srcId="{2C076032-C3EF-496F-B459-9620708DF68B}" destId="{514DF7C2-A383-46ED-BE4A-54936514CB87}" srcOrd="6" destOrd="0" presId="urn:microsoft.com/office/officeart/2005/8/layout/list1"/>
    <dgm:cxn modelId="{3EE56DF8-59FC-4F9F-BEE0-CA21ECA6BA09}" type="presParOf" srcId="{2C076032-C3EF-496F-B459-9620708DF68B}" destId="{A545F45D-AD58-474E-BD0A-ED93532EF0AD}" srcOrd="7" destOrd="0" presId="urn:microsoft.com/office/officeart/2005/8/layout/list1"/>
    <dgm:cxn modelId="{CEB819BC-841E-4BA0-BB06-9336F94AC722}" type="presParOf" srcId="{2C076032-C3EF-496F-B459-9620708DF68B}" destId="{BC6C73AE-FA48-4521-8E93-6884E460E6C7}" srcOrd="8" destOrd="0" presId="urn:microsoft.com/office/officeart/2005/8/layout/list1"/>
    <dgm:cxn modelId="{D646E4D3-B089-45CA-8CEC-E2147439AE44}" type="presParOf" srcId="{BC6C73AE-FA48-4521-8E93-6884E460E6C7}" destId="{ACDDC6BC-FEF0-4D7B-88C9-C6DC6D8587DC}" srcOrd="0" destOrd="0" presId="urn:microsoft.com/office/officeart/2005/8/layout/list1"/>
    <dgm:cxn modelId="{DEB27D92-A16C-4F33-A6C4-4335D9A41BA4}" type="presParOf" srcId="{BC6C73AE-FA48-4521-8E93-6884E460E6C7}" destId="{1C934DA4-E667-47BA-B04F-1F87E809D81F}" srcOrd="1" destOrd="0" presId="urn:microsoft.com/office/officeart/2005/8/layout/list1"/>
    <dgm:cxn modelId="{A71E3DD1-9F96-4CBE-9C6C-8EC8B058E068}" type="presParOf" srcId="{2C076032-C3EF-496F-B459-9620708DF68B}" destId="{B0B7E9CD-4A76-4C16-9F8D-DD563E992D5E}" srcOrd="9" destOrd="0" presId="urn:microsoft.com/office/officeart/2005/8/layout/list1"/>
    <dgm:cxn modelId="{2D7EF238-B88C-445E-A3B1-4B31F07AFD4D}" type="presParOf" srcId="{2C076032-C3EF-496F-B459-9620708DF68B}" destId="{E82FB294-84D2-4915-82B7-6C453D64F869}" srcOrd="10" destOrd="0" presId="urn:microsoft.com/office/officeart/2005/8/layout/list1"/>
    <dgm:cxn modelId="{9BAAA049-9C18-4EB9-AD63-37EBC42D1510}" type="presParOf" srcId="{2C076032-C3EF-496F-B459-9620708DF68B}" destId="{8E7E557C-2E37-4A94-B8E2-364B550D3666}" srcOrd="11" destOrd="0" presId="urn:microsoft.com/office/officeart/2005/8/layout/list1"/>
    <dgm:cxn modelId="{3EB25360-5CD1-4854-A12F-8774ECC861C1}" type="presParOf" srcId="{2C076032-C3EF-496F-B459-9620708DF68B}" destId="{C9331B46-0F62-470C-B597-6F7699822ACE}" srcOrd="12" destOrd="0" presId="urn:microsoft.com/office/officeart/2005/8/layout/list1"/>
    <dgm:cxn modelId="{799D3301-777C-4F79-B047-7D33CBC4FDC5}" type="presParOf" srcId="{C9331B46-0F62-470C-B597-6F7699822ACE}" destId="{7F1C33FB-73DB-4181-B646-9A8725B3E8C3}" srcOrd="0" destOrd="0" presId="urn:microsoft.com/office/officeart/2005/8/layout/list1"/>
    <dgm:cxn modelId="{D09A6075-2F86-43CD-BFC0-BFEB4B31B864}" type="presParOf" srcId="{C9331B46-0F62-470C-B597-6F7699822ACE}" destId="{41DB4AE5-93A0-4616-9CC0-6EB3DB9B4278}" srcOrd="1" destOrd="0" presId="urn:microsoft.com/office/officeart/2005/8/layout/list1"/>
    <dgm:cxn modelId="{DD1CDDAA-74DB-4B8A-935B-73BFF0359FE1}" type="presParOf" srcId="{2C076032-C3EF-496F-B459-9620708DF68B}" destId="{A9DA7088-15E7-43EC-A145-3F24599D9D66}" srcOrd="13" destOrd="0" presId="urn:microsoft.com/office/officeart/2005/8/layout/list1"/>
    <dgm:cxn modelId="{0AF07715-7D7E-4F05-9B2C-C825F31F69B6}" type="presParOf" srcId="{2C076032-C3EF-496F-B459-9620708DF68B}" destId="{5CA5A2EA-6AFC-494A-9D93-E4A88652B68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F9D3F-FA03-42B1-A703-6F462F4A628D}">
      <dsp:nvSpPr>
        <dsp:cNvPr id="0" name=""/>
        <dsp:cNvSpPr/>
      </dsp:nvSpPr>
      <dsp:spPr>
        <a:xfrm>
          <a:off x="0" y="274261"/>
          <a:ext cx="105156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/>
            <a:t>Integer</a:t>
          </a:r>
        </a:p>
      </dsp:txBody>
      <dsp:txXfrm>
        <a:off x="0" y="274261"/>
        <a:ext cx="10515600" cy="696150"/>
      </dsp:txXfrm>
    </dsp:sp>
    <dsp:sp modelId="{4DB6A45D-E893-4138-AB44-E8D2C4ACADE5}">
      <dsp:nvSpPr>
        <dsp:cNvPr id="0" name=""/>
        <dsp:cNvSpPr/>
      </dsp:nvSpPr>
      <dsp:spPr>
        <a:xfrm flipH="1">
          <a:off x="525780" y="23341"/>
          <a:ext cx="1789218" cy="5018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</a:rPr>
            <a:t>Data type</a:t>
          </a:r>
        </a:p>
      </dsp:txBody>
      <dsp:txXfrm>
        <a:off x="550278" y="47839"/>
        <a:ext cx="1740222" cy="452844"/>
      </dsp:txXfrm>
    </dsp:sp>
    <dsp:sp modelId="{514DF7C2-A383-46ED-BE4A-54936514CB87}">
      <dsp:nvSpPr>
        <dsp:cNvPr id="0" name=""/>
        <dsp:cNvSpPr/>
      </dsp:nvSpPr>
      <dsp:spPr>
        <a:xfrm>
          <a:off x="0" y="1313131"/>
          <a:ext cx="105156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Integers are your primary data-type for number storage</a:t>
          </a:r>
          <a:endParaRPr lang="de-DE" sz="1600" kern="1200" dirty="0"/>
        </a:p>
      </dsp:txBody>
      <dsp:txXfrm>
        <a:off x="0" y="1313131"/>
        <a:ext cx="10515600" cy="696150"/>
      </dsp:txXfrm>
    </dsp:sp>
    <dsp:sp modelId="{2A0E7E82-6A1F-4F03-9D00-1CC01B9E6C9D}">
      <dsp:nvSpPr>
        <dsp:cNvPr id="0" name=""/>
        <dsp:cNvSpPr/>
      </dsp:nvSpPr>
      <dsp:spPr>
        <a:xfrm>
          <a:off x="525780" y="1062211"/>
          <a:ext cx="1789218" cy="5018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What is it?</a:t>
          </a:r>
          <a:endParaRPr lang="de-DE" sz="1800" kern="1200" dirty="0">
            <a:solidFill>
              <a:schemeClr val="tx1"/>
            </a:solidFill>
          </a:endParaRPr>
        </a:p>
      </dsp:txBody>
      <dsp:txXfrm>
        <a:off x="550278" y="1086709"/>
        <a:ext cx="1740222" cy="452844"/>
      </dsp:txXfrm>
    </dsp:sp>
    <dsp:sp modelId="{E82FB294-84D2-4915-82B7-6C453D64F869}">
      <dsp:nvSpPr>
        <dsp:cNvPr id="0" name=""/>
        <dsp:cNvSpPr/>
      </dsp:nvSpPr>
      <dsp:spPr>
        <a:xfrm>
          <a:off x="0" y="2352001"/>
          <a:ext cx="10515600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 err="1"/>
            <a:t>int</a:t>
          </a:r>
          <a:r>
            <a:rPr lang="de-DE" sz="1600" kern="1200" dirty="0"/>
            <a:t> </a:t>
          </a:r>
          <a:r>
            <a:rPr lang="de-DE" sz="1600" kern="1200" dirty="0" err="1"/>
            <a:t>var</a:t>
          </a:r>
          <a:r>
            <a:rPr lang="de-DE" sz="1600" kern="1200" dirty="0"/>
            <a:t> = </a:t>
          </a:r>
          <a:r>
            <a:rPr lang="de-DE" sz="1600" kern="1200" dirty="0" err="1"/>
            <a:t>val</a:t>
          </a:r>
          <a:r>
            <a:rPr lang="de-DE" sz="1600" kern="1200" dirty="0"/>
            <a:t>;</a:t>
          </a:r>
        </a:p>
      </dsp:txBody>
      <dsp:txXfrm>
        <a:off x="0" y="2352001"/>
        <a:ext cx="10515600" cy="696150"/>
      </dsp:txXfrm>
    </dsp:sp>
    <dsp:sp modelId="{1C934DA4-E667-47BA-B04F-1F87E809D81F}">
      <dsp:nvSpPr>
        <dsp:cNvPr id="0" name=""/>
        <dsp:cNvSpPr/>
      </dsp:nvSpPr>
      <dsp:spPr>
        <a:xfrm>
          <a:off x="525780" y="2101081"/>
          <a:ext cx="1789218" cy="5018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</a:rPr>
            <a:t>Syntax</a:t>
          </a:r>
        </a:p>
      </dsp:txBody>
      <dsp:txXfrm>
        <a:off x="550278" y="2125579"/>
        <a:ext cx="1740222" cy="452844"/>
      </dsp:txXfrm>
    </dsp:sp>
    <dsp:sp modelId="{5CA5A2EA-6AFC-494A-9D93-E4A88652B682}">
      <dsp:nvSpPr>
        <dsp:cNvPr id="0" name=""/>
        <dsp:cNvSpPr/>
      </dsp:nvSpPr>
      <dsp:spPr>
        <a:xfrm>
          <a:off x="0" y="3390871"/>
          <a:ext cx="10515600" cy="937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600" kern="1200" dirty="0" err="1"/>
            <a:t>Integers</a:t>
          </a:r>
          <a:r>
            <a:rPr lang="de-DE" sz="1600" kern="1200" dirty="0"/>
            <a:t> </a:t>
          </a:r>
          <a:r>
            <a:rPr lang="de-DE" sz="1600" kern="1200" dirty="0" err="1"/>
            <a:t>are</a:t>
          </a:r>
          <a:r>
            <a:rPr lang="de-DE" sz="1600" kern="1200" dirty="0"/>
            <a:t> </a:t>
          </a:r>
          <a:r>
            <a:rPr lang="de-DE" sz="1600" kern="1200" dirty="0" err="1"/>
            <a:t>signed</a:t>
          </a:r>
          <a:r>
            <a:rPr lang="de-DE" sz="1600" kern="1200" dirty="0"/>
            <a:t> </a:t>
          </a:r>
          <a:r>
            <a:rPr lang="de-DE" sz="1600" kern="1200" dirty="0" err="1"/>
            <a:t>by</a:t>
          </a:r>
          <a:r>
            <a:rPr lang="de-DE" sz="1600" kern="1200" dirty="0"/>
            <a:t> </a:t>
          </a:r>
          <a:r>
            <a:rPr lang="de-DE" sz="1600" kern="1200" dirty="0" err="1"/>
            <a:t>default</a:t>
          </a:r>
          <a:r>
            <a:rPr lang="de-DE" sz="1600" kern="1200" dirty="0"/>
            <a:t> and </a:t>
          </a:r>
          <a:r>
            <a:rPr lang="de-DE" sz="1600" kern="1200" dirty="0" err="1"/>
            <a:t>can</a:t>
          </a:r>
          <a:r>
            <a:rPr lang="de-DE" sz="1600" kern="1200" dirty="0"/>
            <a:t> </a:t>
          </a:r>
          <a:r>
            <a:rPr lang="de-DE" sz="1600" kern="1200" dirty="0" err="1"/>
            <a:t>overflow</a:t>
          </a:r>
          <a:r>
            <a:rPr lang="de-DE" sz="1600" kern="1200" dirty="0"/>
            <a:t>: </a:t>
          </a:r>
          <a:r>
            <a:rPr lang="de-DE" sz="1600" kern="1200" dirty="0" err="1"/>
            <a:t>when</a:t>
          </a:r>
          <a:r>
            <a:rPr lang="de-DE" sz="1600" kern="1200" dirty="0"/>
            <a:t>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reach</a:t>
          </a:r>
          <a:r>
            <a:rPr lang="de-DE" sz="1600" kern="1200" dirty="0"/>
            <a:t> </a:t>
          </a:r>
          <a:r>
            <a:rPr lang="de-DE" sz="1600" kern="1200" dirty="0" err="1"/>
            <a:t>their</a:t>
          </a:r>
          <a:r>
            <a:rPr lang="de-DE" sz="1600" kern="1200" dirty="0"/>
            <a:t> maximum </a:t>
          </a:r>
          <a:r>
            <a:rPr lang="de-DE" sz="1600" kern="1200" dirty="0" err="1"/>
            <a:t>value</a:t>
          </a:r>
          <a:r>
            <a:rPr lang="de-DE" sz="1600" kern="1200" dirty="0"/>
            <a:t> and </a:t>
          </a:r>
          <a:r>
            <a:rPr lang="de-DE" sz="1600" kern="1200" dirty="0" err="1"/>
            <a:t>get</a:t>
          </a:r>
          <a:r>
            <a:rPr lang="de-DE" sz="1600" kern="1200" dirty="0"/>
            <a:t> </a:t>
          </a:r>
          <a:r>
            <a:rPr lang="de-DE" sz="1600" kern="1200" dirty="0" err="1"/>
            <a:t>increased</a:t>
          </a:r>
          <a:r>
            <a:rPr lang="de-DE" sz="1600" kern="1200" dirty="0"/>
            <a:t>, </a:t>
          </a:r>
          <a:r>
            <a:rPr lang="de-DE" sz="1600" kern="1200" dirty="0" err="1"/>
            <a:t>they</a:t>
          </a:r>
          <a:r>
            <a:rPr lang="de-DE" sz="1600" kern="1200" dirty="0"/>
            <a:t> </a:t>
          </a:r>
          <a:r>
            <a:rPr lang="de-DE" sz="1600" kern="1200" dirty="0" err="1"/>
            <a:t>can</a:t>
          </a:r>
          <a:r>
            <a:rPr lang="de-DE" sz="1600" kern="1200" dirty="0"/>
            <a:t> „</a:t>
          </a:r>
          <a:r>
            <a:rPr lang="de-DE" sz="1600" kern="1200" dirty="0" err="1"/>
            <a:t>flip</a:t>
          </a:r>
          <a:r>
            <a:rPr lang="de-DE" sz="1600" kern="1200" dirty="0"/>
            <a:t> </a:t>
          </a:r>
          <a:r>
            <a:rPr lang="de-DE" sz="1600" kern="1200" dirty="0" err="1"/>
            <a:t>over</a:t>
          </a:r>
          <a:r>
            <a:rPr lang="de-DE" sz="1600" kern="1200" dirty="0"/>
            <a:t>“ </a:t>
          </a:r>
          <a:r>
            <a:rPr lang="de-DE" sz="1600" kern="1200" dirty="0" err="1"/>
            <a:t>to</a:t>
          </a:r>
          <a:r>
            <a:rPr lang="de-DE" sz="1600" kern="1200" dirty="0"/>
            <a:t> </a:t>
          </a:r>
          <a:r>
            <a:rPr lang="de-DE" sz="1600" kern="1200" dirty="0" err="1"/>
            <a:t>their</a:t>
          </a:r>
          <a:r>
            <a:rPr lang="de-DE" sz="1600" kern="1200" dirty="0"/>
            <a:t> </a:t>
          </a:r>
          <a:r>
            <a:rPr lang="de-DE" sz="1600" kern="1200" dirty="0" err="1"/>
            <a:t>minimum</a:t>
          </a:r>
          <a:r>
            <a:rPr lang="de-DE" sz="1600" kern="1200" dirty="0"/>
            <a:t> </a:t>
          </a:r>
          <a:r>
            <a:rPr lang="de-DE" sz="1600" kern="1200" dirty="0" err="1"/>
            <a:t>value</a:t>
          </a:r>
          <a:r>
            <a:rPr lang="de-DE" sz="1600" kern="1200" dirty="0"/>
            <a:t>.</a:t>
          </a:r>
        </a:p>
      </dsp:txBody>
      <dsp:txXfrm>
        <a:off x="0" y="3390871"/>
        <a:ext cx="10515600" cy="937125"/>
      </dsp:txXfrm>
    </dsp:sp>
    <dsp:sp modelId="{41DB4AE5-93A0-4616-9CC0-6EB3DB9B4278}">
      <dsp:nvSpPr>
        <dsp:cNvPr id="0" name=""/>
        <dsp:cNvSpPr/>
      </dsp:nvSpPr>
      <dsp:spPr>
        <a:xfrm>
          <a:off x="525780" y="3139951"/>
          <a:ext cx="1789218" cy="50184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chemeClr val="tx1"/>
              </a:solidFill>
            </a:rPr>
            <a:t>Note</a:t>
          </a:r>
        </a:p>
      </dsp:txBody>
      <dsp:txXfrm>
        <a:off x="550278" y="3164449"/>
        <a:ext cx="1740222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E6F2B-4B95-443B-8AF5-D24D067C05BD}" type="datetimeFigureOut">
              <a:rPr lang="de-DE" smtClean="0"/>
              <a:t>24.05.2020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C3D35-7F44-428A-877C-266A067EF7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84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C3D35-7F44-428A-877C-266A067EF7C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587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Folie einbauen Vorstellung ESP8266 &amp; Mehr </a:t>
            </a:r>
            <a:r>
              <a:rPr lang="de-DE" dirty="0" err="1"/>
              <a:t>basics</a:t>
            </a:r>
            <a:r>
              <a:rPr lang="de-DE" dirty="0"/>
              <a:t> zum Thema DIE (ggf. Bilder zum Thema Microcontroller Programmierung)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C3D35-7F44-428A-877C-266A067EF7C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5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Folien einbauen zum debuggen via Serial 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C3D35-7F44-428A-877C-266A067EF7C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49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Aufgaben einbauen zur Interaktion mit Sensoren / der echten Welt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C3D35-7F44-428A-877C-266A067EF7C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28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3D38B-5201-439F-8AA1-403331A61EC8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62569"/>
            <a:ext cx="10515600" cy="4351338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E41AAE3-B09E-4BE7-ADD3-A59A0219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93"/>
            <a:ext cx="10515600" cy="777875"/>
          </a:xfrm>
        </p:spPr>
        <p:txBody>
          <a:bodyPr lIns="0" anchor="b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8009FD5-1515-40BD-AFFF-0643F16881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014694"/>
            <a:ext cx="10515600" cy="706475"/>
          </a:xfrm>
        </p:spPr>
        <p:txBody>
          <a:bodyPr lIns="0" bIns="0" anchor="t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b="0">
                <a:latin typeface="+mj-lt"/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Untertitel </a:t>
            </a:r>
            <a:br>
              <a:rPr lang="de-DE" dirty="0"/>
            </a:br>
            <a:r>
              <a:rPr lang="de-DE" dirty="0"/>
              <a:t>mit zwei Zeilen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CC0CD97-519C-4030-A8C3-4BC6AD42DF66}"/>
              </a:ext>
            </a:extLst>
          </p:cNvPr>
          <p:cNvCxnSpPr>
            <a:cxnSpLocks/>
          </p:cNvCxnSpPr>
          <p:nvPr userDrawn="1"/>
        </p:nvCxnSpPr>
        <p:spPr>
          <a:xfrm>
            <a:off x="838200" y="969816"/>
            <a:ext cx="1118143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57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420076"/>
            <a:ext cx="10515600" cy="411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657FA-EFDE-4017-97FF-82751C9AF674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C434B-9ADC-473C-B917-F1996FEF5A5F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4C4567-9FD1-4C96-AAB2-919B2D3E0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6" b="27518"/>
          <a:stretch/>
        </p:blipFill>
        <p:spPr>
          <a:xfrm>
            <a:off x="10109081" y="136525"/>
            <a:ext cx="1852010" cy="8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8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clarke/Adafruit_VS1053_Libra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wiki.comakingspace.org" TargetMode="External"/><Relationship Id="rId2" Type="http://schemas.openxmlformats.org/officeDocument/2006/relationships/hyperlink" Target="http://www.comakingspac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github.com/comakingspac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hyperlink" Target="https://chat.whatsapp.com/AXuJcYqno64CUjsWsEmma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io.org/platformio-id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variables/data-typ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language/structure/control-structur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PlatformIO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Microcontroller Development </a:t>
            </a:r>
            <a:r>
              <a:rPr lang="de-DE" dirty="0" err="1"/>
              <a:t>with</a:t>
            </a:r>
            <a:r>
              <a:rPr lang="de-DE" dirty="0"/>
              <a:t> a Proper IDE</a:t>
            </a:r>
            <a:endParaRPr lang="en-US" dirty="0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7638156-11DB-4631-87CD-570D5EF25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8" b="69113"/>
          <a:stretch/>
        </p:blipFill>
        <p:spPr>
          <a:xfrm>
            <a:off x="0" y="5349874"/>
            <a:ext cx="12192000" cy="15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2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38E1848-464C-4564-B8EF-068DF46F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void</a:t>
            </a:r>
            <a:r>
              <a:rPr lang="de-DE" dirty="0"/>
              <a:t> loop () {</a:t>
            </a:r>
          </a:p>
          <a:p>
            <a:pPr marL="0" indent="0">
              <a:buNone/>
            </a:pPr>
            <a:r>
              <a:rPr lang="de-DE" dirty="0" err="1"/>
              <a:t>int</a:t>
            </a:r>
            <a:r>
              <a:rPr lang="de-DE" dirty="0"/>
              <a:t> i = </a:t>
            </a:r>
            <a:r>
              <a:rPr lang="de-DE" dirty="0" err="1"/>
              <a:t>test</a:t>
            </a:r>
            <a:r>
              <a:rPr lang="de-DE" dirty="0"/>
              <a:t>();</a:t>
            </a:r>
          </a:p>
          <a:p>
            <a:pPr marL="0" indent="0">
              <a:buNone/>
            </a:pPr>
            <a:r>
              <a:rPr lang="de-DE" dirty="0" err="1"/>
              <a:t>Serial.println</a:t>
            </a:r>
            <a:r>
              <a:rPr lang="de-DE" dirty="0"/>
              <a:t>(i);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() {</a:t>
            </a:r>
          </a:p>
          <a:p>
            <a:pPr marL="0" indent="0">
              <a:buNone/>
            </a:pPr>
            <a:r>
              <a:rPr lang="de-DE" dirty="0" err="1"/>
              <a:t>return</a:t>
            </a:r>
            <a:r>
              <a:rPr lang="de-DE" dirty="0"/>
              <a:t> 1;</a:t>
            </a:r>
          </a:p>
          <a:p>
            <a:pPr marL="0" indent="0">
              <a:buNone/>
            </a:pPr>
            <a:r>
              <a:rPr lang="de-DE" dirty="0"/>
              <a:t>}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513A0C-5A75-4DE4-891E-292FCD98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860CE7-AB49-4B0C-AC32-0A1A0F35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158E857-7D9C-403E-987D-231B9BBF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3E668D-0F51-4440-98C5-EE9D9B873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44190"/>
            <a:ext cx="10515600" cy="433965"/>
          </a:xfrm>
        </p:spPr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logical</a:t>
            </a:r>
            <a:r>
              <a:rPr lang="de-DE" dirty="0"/>
              <a:t> </a:t>
            </a:r>
            <a:r>
              <a:rPr lang="de-DE" dirty="0" err="1"/>
              <a:t>seperations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57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C299F-ECC0-4F6E-A94B-E72F20767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regular</a:t>
            </a:r>
            <a:r>
              <a:rPr lang="de-DE" dirty="0"/>
              <a:t> IDEs</a:t>
            </a:r>
          </a:p>
          <a:p>
            <a:r>
              <a:rPr lang="de-DE" dirty="0" err="1"/>
              <a:t>Replacement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Arduino IDE</a:t>
            </a:r>
          </a:p>
          <a:p>
            <a:r>
              <a:rPr lang="de-DE" dirty="0"/>
              <a:t>Library Manager</a:t>
            </a:r>
          </a:p>
          <a:p>
            <a:r>
              <a:rPr lang="de-DE" dirty="0"/>
              <a:t>Code Manager</a:t>
            </a:r>
          </a:p>
          <a:p>
            <a:r>
              <a:rPr lang="de-DE" dirty="0" err="1"/>
              <a:t>Toolchain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E01E1A-C32F-4589-88A7-1ED72DBB4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D750D-15C5-47DC-8268-4B550A037097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47E009-38C2-4C03-9759-2789F077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95AEA1-6294-404F-A1F1-2F0714E9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PlatformIO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0C6049-E52F-40F8-B738-E597EC57EC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4694"/>
            <a:ext cx="10515600" cy="433965"/>
          </a:xfrm>
        </p:spPr>
        <p:txBody>
          <a:bodyPr/>
          <a:lstStyle/>
          <a:p>
            <a:r>
              <a:rPr lang="de-DE" dirty="0" err="1"/>
              <a:t>PlatformIO</a:t>
            </a:r>
            <a:r>
              <a:rPr lang="de-DE" dirty="0"/>
              <a:t> </a:t>
            </a:r>
            <a:r>
              <a:rPr lang="de-DE" dirty="0" err="1"/>
              <a:t>integrates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IDEs</a:t>
            </a:r>
          </a:p>
        </p:txBody>
      </p:sp>
    </p:spTree>
    <p:extLst>
      <p:ext uri="{BB962C8B-B14F-4D97-AF65-F5344CB8AC3E}">
        <p14:creationId xmlns:p14="http://schemas.microsoft.com/office/powerpoint/2010/main" val="169390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77637E-B622-445A-813B-286AA5F1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IDE sucks!</a:t>
            </a:r>
          </a:p>
          <a:p>
            <a:r>
              <a:rPr lang="en-US" dirty="0"/>
              <a:t>Support for over 200 boards and platforms</a:t>
            </a:r>
          </a:p>
          <a:p>
            <a:r>
              <a:rPr lang="en-US" dirty="0"/>
              <a:t>Integrated in your favorite IDE</a:t>
            </a:r>
          </a:p>
          <a:p>
            <a:r>
              <a:rPr lang="de-DE" dirty="0"/>
              <a:t>A</a:t>
            </a:r>
            <a:r>
              <a:rPr lang="en-US" dirty="0" err="1"/>
              <a:t>utomated</a:t>
            </a:r>
            <a:r>
              <a:rPr lang="en-US" dirty="0"/>
              <a:t> toolchain installation</a:t>
            </a:r>
          </a:p>
          <a:p>
            <a:r>
              <a:rPr lang="en-US" dirty="0"/>
              <a:t>Library Manager! (Including Updates!)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9C76ED-C2BC-4651-B7E9-906BCA19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AFF1-E0D3-4485-9448-F0F52C0B93A6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372C50-18B7-4AE9-AE71-E3E2E2AB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DA8C5E-F047-401B-93FC-A28F937E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PlatformIO?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DD90E5F-FB92-44A9-A5A8-C018375734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08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0EC58D-489E-4B8E-8FD9-477C5C6B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PIO Home </a:t>
            </a:r>
            <a:r>
              <a:rPr lang="de-DE" dirty="0">
                <a:sym typeface="Wingdings" panose="05000000000000000000" pitchFamily="2" charset="2"/>
              </a:rPr>
              <a:t> New Project</a:t>
            </a:r>
          </a:p>
          <a:p>
            <a:r>
              <a:rPr lang="de-DE" dirty="0">
                <a:sym typeface="Wingdings" panose="05000000000000000000" pitchFamily="2" charset="2"/>
              </a:rPr>
              <a:t>Project Wizard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Name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project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Select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board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search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Select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Framework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Select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Location (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r>
              <a:rPr lang="de-DE" dirty="0">
                <a:sym typeface="Wingdings" panose="05000000000000000000" pitchFamily="2" charset="2"/>
              </a:rPr>
              <a:t>Grab a </a:t>
            </a:r>
            <a:r>
              <a:rPr lang="de-DE" dirty="0" err="1">
                <a:sym typeface="Wingdings" panose="05000000000000000000" pitchFamily="2" charset="2"/>
              </a:rPr>
              <a:t>coffee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Switch back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workspace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Open </a:t>
            </a:r>
            <a:r>
              <a:rPr lang="de-DE" dirty="0" err="1">
                <a:sym typeface="Wingdings" panose="05000000000000000000" pitchFamily="2" charset="2"/>
              </a:rPr>
              <a:t>src</a:t>
            </a:r>
            <a:r>
              <a:rPr lang="de-DE" dirty="0">
                <a:sym typeface="Wingdings" panose="05000000000000000000" pitchFamily="2" charset="2"/>
              </a:rPr>
              <a:t>  main.cpp</a:t>
            </a:r>
          </a:p>
          <a:p>
            <a:pPr lvl="2"/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3FD350-49D6-49BF-8D0E-BF873B46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416C1-9AA7-402B-9953-226E6ACF4610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83A4F1-B0CE-45DB-9AD1-4B27EE0D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22FE5B-972E-447E-9AA4-70500C62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Project - Start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357C80A-0307-45BB-9C80-48E153AF42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PlatformIO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offered</a:t>
            </a:r>
            <a:r>
              <a:rPr lang="de-DE" dirty="0"/>
              <a:t> </a:t>
            </a:r>
            <a:r>
              <a:rPr lang="de-DE" dirty="0" err="1"/>
              <a:t>wizard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FD8EBD-B29F-457F-9765-EEA540DA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0" y="1613508"/>
            <a:ext cx="4384695" cy="51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43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CEE20D-2DA4-4911-9AC5-8E531BBB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Arduino.h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(): 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Define</a:t>
            </a:r>
            <a:r>
              <a:rPr lang="de-DE" dirty="0"/>
              <a:t> LED_BUILTIN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In </a:t>
            </a:r>
            <a:r>
              <a:rPr lang="de-DE" dirty="0" err="1"/>
              <a:t>your</a:t>
            </a:r>
            <a:r>
              <a:rPr lang="de-DE" dirty="0"/>
              <a:t> loop: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Turn LED_BUILTIN </a:t>
            </a:r>
            <a:r>
              <a:rPr lang="de-DE" dirty="0" err="1"/>
              <a:t>low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Wait</a:t>
            </a:r>
            <a:r>
              <a:rPr lang="de-DE" dirty="0"/>
              <a:t> 1 </a:t>
            </a:r>
            <a:r>
              <a:rPr lang="de-DE" dirty="0" err="1"/>
              <a:t>second</a:t>
            </a:r>
            <a:endParaRPr lang="de-DE" dirty="0"/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Turn </a:t>
            </a:r>
            <a:r>
              <a:rPr lang="de-DE" dirty="0" err="1"/>
              <a:t>LED_Builtin</a:t>
            </a:r>
            <a:r>
              <a:rPr lang="de-DE" dirty="0"/>
              <a:t> High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Wait</a:t>
            </a:r>
            <a:r>
              <a:rPr lang="de-DE" dirty="0"/>
              <a:t> 1 </a:t>
            </a:r>
            <a:r>
              <a:rPr lang="de-DE" dirty="0" err="1"/>
              <a:t>second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631907-8307-4826-B5A7-67EA974E9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07543-07C5-4308-B91B-B5A196A92B94}" type="datetime1">
              <a:rPr lang="de-DE" smtClean="0"/>
              <a:t>24.05.2020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F5DF7F-4851-4645-93A5-9C8135CAE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A6A0EA-8D57-40AB-92CE-78A2F65D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Project – Code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859DD6-1314-4C35-854D-BC6EDD9A3D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B21E357-06AD-454C-B39D-CDD90C04B279}"/>
              </a:ext>
            </a:extLst>
          </p:cNvPr>
          <p:cNvSpPr/>
          <p:nvPr/>
        </p:nvSpPr>
        <p:spPr>
          <a:xfrm>
            <a:off x="6457950" y="1543050"/>
            <a:ext cx="54927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* Blink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* Turns on an LED on for one second,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* then off for one second, repeatedly.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Arduino.h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setup()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 LED digital pin as an output.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 OUTPUT);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loop()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turn the LED on (HIGH is the voltage level)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 HIGH);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wait for a second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delay(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turn the LED off by making the voltage LOW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(LED_BUILTIN, LOW);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wait for a second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delay(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1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CEE20D-2DA4-4911-9AC5-8E531BBB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  <a:p>
            <a:r>
              <a:rPr lang="de-DE" dirty="0" err="1"/>
              <a:t>Autogenerated</a:t>
            </a:r>
            <a:r>
              <a:rPr lang="de-DE" dirty="0"/>
              <a:t>, 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adjusted</a:t>
            </a:r>
            <a:endParaRPr lang="de-DE" dirty="0"/>
          </a:p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addtions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upload_port</a:t>
            </a:r>
            <a:endParaRPr lang="de-DE" dirty="0"/>
          </a:p>
          <a:p>
            <a:pPr lvl="2"/>
            <a:r>
              <a:rPr lang="de-DE" dirty="0" err="1"/>
              <a:t>Specifies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to</a:t>
            </a:r>
            <a:endParaRPr lang="de-DE" dirty="0"/>
          </a:p>
          <a:p>
            <a:pPr lvl="2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a COM </a:t>
            </a:r>
            <a:r>
              <a:rPr lang="de-DE" dirty="0" err="1"/>
              <a:t>port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uploads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hostname</a:t>
            </a:r>
            <a:r>
              <a:rPr lang="de-DE" dirty="0"/>
              <a:t> (OTA </a:t>
            </a:r>
            <a:r>
              <a:rPr lang="de-DE" dirty="0" err="1"/>
              <a:t>updates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monitor_port</a:t>
            </a:r>
            <a:endParaRPr lang="de-DE" dirty="0"/>
          </a:p>
          <a:p>
            <a:pPr lvl="2"/>
            <a:r>
              <a:rPr lang="de-DE" dirty="0" err="1"/>
              <a:t>Specifies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serial</a:t>
            </a:r>
            <a:r>
              <a:rPr lang="de-DE" dirty="0"/>
              <a:t> </a:t>
            </a:r>
            <a:r>
              <a:rPr lang="de-DE" dirty="0" err="1"/>
              <a:t>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monitor</a:t>
            </a:r>
          </a:p>
          <a:p>
            <a:pPr lvl="2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debugging</a:t>
            </a:r>
            <a:endParaRPr lang="de-DE" dirty="0"/>
          </a:p>
          <a:p>
            <a:pPr lvl="1"/>
            <a:r>
              <a:rPr lang="de-DE" dirty="0" err="1"/>
              <a:t>lib_deps</a:t>
            </a:r>
            <a:endParaRPr lang="de-DE" dirty="0"/>
          </a:p>
          <a:p>
            <a:pPr lvl="2"/>
            <a:r>
              <a:rPr lang="de-DE" dirty="0"/>
              <a:t>Tells </a:t>
            </a:r>
            <a:r>
              <a:rPr lang="de-DE" dirty="0" err="1"/>
              <a:t>the</a:t>
            </a:r>
            <a:r>
              <a:rPr lang="de-DE" dirty="0"/>
              <a:t> IDE,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needed</a:t>
            </a:r>
            <a:endParaRPr lang="de-DE" dirty="0"/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A2E60D-9AD5-4127-832E-652DDE58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85AB-3BF1-4161-8D3C-3F94191F44CC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A1504B-FC9C-4368-ADB9-A207C428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A6A0EA-8D57-40AB-92CE-78A2F65D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Project – platformio.ini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55C197F-AD3F-49EE-97C7-A6F2659FAB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9D615B-D21C-432E-87FA-54F6646A3223}"/>
              </a:ext>
            </a:extLst>
          </p:cNvPr>
          <p:cNvSpPr/>
          <p:nvPr/>
        </p:nvSpPr>
        <p:spPr>
          <a:xfrm>
            <a:off x="8432800" y="1939925"/>
            <a:ext cx="3759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platform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espressif32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esp32doit-devkit-v1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framework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arduino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upload_port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COM5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monitor_port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COM5</a:t>
            </a:r>
          </a:p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lib_deps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ArduinoJson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50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230CAC-8CFA-40F0-926E-A369808AE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Toolbar: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Or</a:t>
            </a:r>
            <a:r>
              <a:rPr lang="de-DE" dirty="0"/>
              <a:t>: Use </a:t>
            </a:r>
            <a:r>
              <a:rPr lang="de-DE" dirty="0" err="1"/>
              <a:t>the</a:t>
            </a:r>
            <a:r>
              <a:rPr lang="de-DE" dirty="0"/>
              <a:t> PIO Button (See </a:t>
            </a:r>
            <a:r>
              <a:rPr lang="de-DE" dirty="0" err="1"/>
              <a:t>right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Build</a:t>
            </a:r>
            <a:r>
              <a:rPr lang="de-DE" dirty="0"/>
              <a:t> (and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Upload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board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Enjoy</a:t>
            </a:r>
            <a:r>
              <a:rPr lang="de-DE" dirty="0"/>
              <a:t> a </a:t>
            </a:r>
            <a:r>
              <a:rPr lang="de-DE" dirty="0" err="1"/>
              <a:t>blinking</a:t>
            </a:r>
            <a:r>
              <a:rPr lang="de-DE" dirty="0"/>
              <a:t> LED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EF515D-ECA7-4B3F-BCA6-2C709C7F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402BC-36E3-4A50-A4BB-BAB0C338A661}" type="datetime1">
              <a:rPr lang="de-DE" smtClean="0"/>
              <a:t>24.05.2020</a:t>
            </a:fld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B65A143-B143-4412-93E3-B76F157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91AA0-C678-4A3A-A975-1C277C0C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First Project – </a:t>
            </a:r>
            <a:r>
              <a:rPr lang="de-DE" dirty="0" err="1"/>
              <a:t>Build</a:t>
            </a:r>
            <a:r>
              <a:rPr lang="de-DE" dirty="0"/>
              <a:t> and Run</a:t>
            </a:r>
            <a:endParaRPr lang="en-US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1BDE11F8-9225-4264-956E-F4EC80ADCC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13AB61-2A76-47EF-9CE5-4C9069EE6085}"/>
              </a:ext>
            </a:extLst>
          </p:cNvPr>
          <p:cNvGrpSpPr/>
          <p:nvPr/>
        </p:nvGrpSpPr>
        <p:grpSpPr>
          <a:xfrm>
            <a:off x="8568220" y="1825625"/>
            <a:ext cx="3436947" cy="4489592"/>
            <a:chOff x="8568220" y="1825625"/>
            <a:chExt cx="3436947" cy="4489592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C4A3C8D1-E013-4E72-B4D8-902B8B09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8220" y="1825625"/>
              <a:ext cx="3436947" cy="448959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812DFF57-A81D-425A-9D26-6FF22F7EFC4C}"/>
                </a:ext>
              </a:extLst>
            </p:cNvPr>
            <p:cNvSpPr/>
            <p:nvPr/>
          </p:nvSpPr>
          <p:spPr>
            <a:xfrm>
              <a:off x="8582507" y="5073650"/>
              <a:ext cx="598402" cy="53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FCDE994-348D-43F8-9E43-7A04DDED9B80}"/>
              </a:ext>
            </a:extLst>
          </p:cNvPr>
          <p:cNvGrpSpPr/>
          <p:nvPr/>
        </p:nvGrpSpPr>
        <p:grpSpPr>
          <a:xfrm>
            <a:off x="1181565" y="2278180"/>
            <a:ext cx="2976574" cy="208836"/>
            <a:chOff x="1158229" y="2408197"/>
            <a:chExt cx="2976574" cy="20883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9AC5BE0-F1E3-4954-8A02-75909D044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97" r="794" b="12500"/>
            <a:stretch/>
          </p:blipFill>
          <p:spPr>
            <a:xfrm>
              <a:off x="1158229" y="2408197"/>
              <a:ext cx="2976574" cy="20883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9D4D3CD-2425-45B9-8678-5D44BEACC4C4}"/>
                </a:ext>
              </a:extLst>
            </p:cNvPr>
            <p:cNvSpPr/>
            <p:nvPr/>
          </p:nvSpPr>
          <p:spPr>
            <a:xfrm>
              <a:off x="2089547" y="2415778"/>
              <a:ext cx="178594" cy="1956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35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F1C07-E870-4B7B-9F5D-DEEFC473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PIO Home </a:t>
            </a:r>
            <a:r>
              <a:rPr lang="de-DE" dirty="0">
                <a:sym typeface="Wingdings" panose="05000000000000000000" pitchFamily="2" charset="2"/>
              </a:rPr>
              <a:t> Libraries</a:t>
            </a:r>
            <a:endParaRPr lang="de-DE" dirty="0"/>
          </a:p>
          <a:p>
            <a:r>
              <a:rPr lang="de-DE" dirty="0"/>
              <a:t>Search, </a:t>
            </a:r>
            <a:r>
              <a:rPr lang="de-DE" dirty="0" err="1"/>
              <a:t>Install</a:t>
            </a:r>
            <a:r>
              <a:rPr lang="de-DE" dirty="0"/>
              <a:t> and Update </a:t>
            </a:r>
            <a:r>
              <a:rPr lang="de-DE" dirty="0" err="1"/>
              <a:t>libraries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Search for „</a:t>
            </a:r>
            <a:r>
              <a:rPr lang="de-DE" dirty="0" err="1"/>
              <a:t>PubSubClient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reliable MQTT Implementation</a:t>
            </a:r>
          </a:p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r>
              <a:rPr lang="de-DE" dirty="0"/>
              <a:t>Hit „</a:t>
            </a:r>
            <a:r>
              <a:rPr lang="de-DE" dirty="0" err="1"/>
              <a:t>Install</a:t>
            </a:r>
            <a:r>
              <a:rPr lang="de-DE" dirty="0"/>
              <a:t>“</a:t>
            </a:r>
          </a:p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!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2FBB06-7A4F-4C79-A222-779EA3D8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ABDD-FBBC-4AD0-B2C3-3011B81C6DFB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B5C65E-BACC-4949-A4BE-1AB59D7C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FD27F1-844A-447D-96F4-84B1731E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Library Manager - </a:t>
            </a:r>
            <a:r>
              <a:rPr lang="de-DE" dirty="0" err="1"/>
              <a:t>Install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86F52D1-47C8-4D86-96A2-3B8C8DE0F2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8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EF1C07-E870-4B7B-9F5D-DEEFC473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Sometimes</a:t>
            </a:r>
            <a:r>
              <a:rPr lang="de-DE" dirty="0"/>
              <a:t> a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manager</a:t>
            </a:r>
            <a:endParaRPr lang="de-DE" dirty="0"/>
          </a:p>
          <a:p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fork</a:t>
            </a: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: VS1053 Fork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ESP</a:t>
            </a:r>
          </a:p>
          <a:p>
            <a:pPr lvl="1"/>
            <a:r>
              <a:rPr lang="de-DE" dirty="0">
                <a:hlinkClick r:id="rId2"/>
              </a:rPr>
              <a:t>https://github.com/danclarke/Adafruit_VS1053_Library</a:t>
            </a:r>
            <a:endParaRPr lang="de-DE" dirty="0"/>
          </a:p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Library Manager</a:t>
            </a:r>
          </a:p>
          <a:p>
            <a:r>
              <a:rPr lang="de-DE" dirty="0"/>
              <a:t>Click „</a:t>
            </a:r>
            <a:r>
              <a:rPr lang="de-DE" dirty="0" err="1"/>
              <a:t>install</a:t>
            </a:r>
            <a:r>
              <a:rPr lang="de-DE" dirty="0"/>
              <a:t>“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searching</a:t>
            </a:r>
            <a:r>
              <a:rPr lang="de-DE" dirty="0"/>
              <a:t>)</a:t>
            </a:r>
          </a:p>
          <a:p>
            <a:r>
              <a:rPr lang="de-DE" dirty="0"/>
              <a:t>Enter </a:t>
            </a:r>
            <a:r>
              <a:rPr lang="de-DE" dirty="0" err="1"/>
              <a:t>the</a:t>
            </a:r>
            <a:r>
              <a:rPr lang="de-DE" dirty="0"/>
              <a:t> URL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Note: This </a:t>
            </a:r>
            <a:r>
              <a:rPr lang="de-DE" dirty="0" err="1"/>
              <a:t>puts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.</a:t>
            </a:r>
            <a:r>
              <a:rPr lang="de-DE" dirty="0" err="1"/>
              <a:t>piolibdeps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NOT </a:t>
            </a:r>
            <a:r>
              <a:rPr lang="de-DE" dirty="0" err="1">
                <a:sym typeface="Wingdings" panose="05000000000000000000" pitchFamily="2" charset="2"/>
              </a:rPr>
              <a:t>shared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git</a:t>
            </a:r>
            <a:r>
              <a:rPr lang="de-DE" dirty="0">
                <a:sym typeface="Wingdings" panose="05000000000000000000" pitchFamily="2" charset="2"/>
              </a:rPr>
              <a:t>!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863D32-A6EF-4277-A917-31B792FF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FBAD-D201-4B68-AD4A-481CEAAA5656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714243-6963-4E2D-8AF5-6C41BCDB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FD27F1-844A-447D-96F4-84B1731E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Library Manager – </a:t>
            </a:r>
            <a:r>
              <a:rPr lang="de-DE" dirty="0" err="1"/>
              <a:t>Install</a:t>
            </a:r>
            <a:r>
              <a:rPr lang="de-DE" dirty="0"/>
              <a:t> via </a:t>
            </a:r>
            <a:r>
              <a:rPr lang="de-DE" dirty="0" err="1"/>
              <a:t>git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6DE7E79-F2E4-48A6-882B-8E3A8485C3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56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21C80-3B72-4CA9-9F47-CF5A4329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on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libraries</a:t>
            </a:r>
            <a:endParaRPr lang="de-DE" dirty="0"/>
          </a:p>
          <a:p>
            <a:r>
              <a:rPr lang="de-DE" dirty="0"/>
              <a:t>Access </a:t>
            </a:r>
            <a:r>
              <a:rPr lang="de-DE" dirty="0" err="1"/>
              <a:t>examples</a:t>
            </a:r>
            <a:endParaRPr lang="de-DE" dirty="0"/>
          </a:p>
          <a:p>
            <a:r>
              <a:rPr lang="de-DE" dirty="0"/>
              <a:t>Global Storage &amp; Project Storage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9C75B-5AED-41DB-BC35-DB347206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CCAD9-2BAB-4393-9753-522F181ECD29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A53572-C855-472B-A6B6-3C1B9BEF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19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F30EA4-0936-4E23-B55A-4B44ABA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Library Manager – </a:t>
            </a: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Libs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7F22063-BACB-422C-9868-7AD76B5364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D45C78-F331-4BEC-9112-D57A7789D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0" b="3432"/>
          <a:stretch/>
        </p:blipFill>
        <p:spPr>
          <a:xfrm>
            <a:off x="981036" y="3330549"/>
            <a:ext cx="10372764" cy="33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0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5A689E-25F4-4151-9824-CE1E5429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21A418-F480-469A-9637-FD14D328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C545D8A-76C1-44D5-B74D-A18A6A41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today</a:t>
            </a:r>
            <a:r>
              <a:rPr lang="de-DE" dirty="0"/>
              <a:t>?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9C9CB3C5-C0C5-43C3-B5FD-72BC21060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33904"/>
              </p:ext>
            </p:extLst>
          </p:nvPr>
        </p:nvGraphicFramePr>
        <p:xfrm>
          <a:off x="838200" y="1690688"/>
          <a:ext cx="10515600" cy="44935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10083713"/>
                    </a:ext>
                  </a:extLst>
                </a:gridCol>
              </a:tblGrid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 err="1"/>
                        <a:t>Install</a:t>
                      </a:r>
                      <a:r>
                        <a:rPr lang="de-DE" sz="2600" dirty="0"/>
                        <a:t> </a:t>
                      </a:r>
                      <a:r>
                        <a:rPr lang="de-DE" sz="2600" dirty="0" err="1"/>
                        <a:t>PlatformIO</a:t>
                      </a:r>
                      <a:endParaRPr lang="de-DE" sz="2600" dirty="0"/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7552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 err="1"/>
                        <a:t>Introduction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to</a:t>
                      </a:r>
                      <a:r>
                        <a:rPr lang="de-DE" sz="2600" dirty="0"/>
                        <a:t> Microcontroller Development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760226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/>
                        <a:t>Common Microcontrollers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099098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 err="1"/>
                        <a:t>Introduction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to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PlatformIO</a:t>
                      </a:r>
                      <a:endParaRPr lang="de-DE" sz="26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40766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/>
                        <a:t>Create a </a:t>
                      </a:r>
                      <a:r>
                        <a:rPr lang="de-DE" sz="2600" dirty="0" err="1"/>
                        <a:t>first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demo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project</a:t>
                      </a:r>
                      <a:r>
                        <a:rPr lang="de-DE" sz="2600" dirty="0"/>
                        <a:t> (LED </a:t>
                      </a:r>
                      <a:r>
                        <a:rPr lang="de-DE" sz="2600" dirty="0" err="1"/>
                        <a:t>blinking</a:t>
                      </a:r>
                      <a:r>
                        <a:rPr lang="de-DE" sz="2600" dirty="0"/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33683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r>
                        <a:rPr lang="de-DE" sz="2600" dirty="0"/>
                        <a:t>Work </a:t>
                      </a:r>
                      <a:r>
                        <a:rPr lang="de-DE" sz="2600" dirty="0" err="1"/>
                        <a:t>with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the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library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manager</a:t>
                      </a:r>
                      <a:endParaRPr lang="de-DE" sz="26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192732"/>
                  </a:ext>
                </a:extLst>
              </a:tr>
              <a:tr h="6419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600" dirty="0"/>
                        <a:t>Create a </a:t>
                      </a:r>
                      <a:r>
                        <a:rPr lang="de-DE" sz="2600" dirty="0" err="1"/>
                        <a:t>more</a:t>
                      </a:r>
                      <a:r>
                        <a:rPr lang="de-DE" sz="2600" dirty="0"/>
                        <a:t> </a:t>
                      </a:r>
                      <a:r>
                        <a:rPr lang="de-DE" sz="2600" dirty="0" err="1"/>
                        <a:t>advanced</a:t>
                      </a:r>
                      <a:r>
                        <a:rPr lang="de-DE" sz="2600" dirty="0"/>
                        <a:t> Project (MQTT Messaging)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706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70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21C80-3B72-4CA9-9F47-CF5A43292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updates</a:t>
            </a:r>
            <a:endParaRPr lang="de-DE" dirty="0"/>
          </a:p>
          <a:p>
            <a:r>
              <a:rPr lang="de-DE" dirty="0"/>
              <a:t>Update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 </a:t>
            </a:r>
            <a:r>
              <a:rPr lang="de-DE" dirty="0" err="1"/>
              <a:t>click</a:t>
            </a:r>
            <a:endParaRPr lang="de-DE" dirty="0"/>
          </a:p>
          <a:p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C92422-8902-421C-93B1-02BACDC6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CF74-E6C2-4AF0-9360-7BB8A8582B8A}" type="datetime1">
              <a:rPr lang="de-DE" smtClean="0"/>
              <a:t>24.05.2020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B8576E-B397-4CCD-BC56-F59933F5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F30EA4-0936-4E23-B55A-4B44ABAB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Library Manager – Update </a:t>
            </a:r>
            <a:r>
              <a:rPr lang="de-DE" dirty="0" err="1"/>
              <a:t>Libs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5AABB7B-96F3-480F-87B9-15810E2F07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A5CFA0-55FC-40C9-A664-A8590D33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62"/>
          <a:stretch/>
        </p:blipFill>
        <p:spPr>
          <a:xfrm>
            <a:off x="838200" y="2851133"/>
            <a:ext cx="10752161" cy="314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C2D4B9-6C3A-4435-9D54-624F4DF8B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MQTT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lightweight</a:t>
            </a:r>
            <a:r>
              <a:rPr lang="de-DE" dirty="0"/>
              <a:t> </a:t>
            </a:r>
            <a:r>
              <a:rPr lang="de-DE" dirty="0" err="1"/>
              <a:t>messaging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  <a:p>
            <a:r>
              <a:rPr lang="de-DE" dirty="0"/>
              <a:t>Central Broker (</a:t>
            </a:r>
            <a:r>
              <a:rPr lang="de-DE" dirty="0" err="1"/>
              <a:t>server</a:t>
            </a:r>
            <a:r>
              <a:rPr lang="de-DE" dirty="0"/>
              <a:t>)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messages</a:t>
            </a:r>
            <a:endParaRPr lang="de-DE" dirty="0"/>
          </a:p>
          <a:p>
            <a:r>
              <a:rPr lang="de-DE" dirty="0"/>
              <a:t>Clients:</a:t>
            </a:r>
          </a:p>
          <a:p>
            <a:pPr lvl="1"/>
            <a:r>
              <a:rPr lang="de-DE" dirty="0" err="1"/>
              <a:t>Subscribers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subscribe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pPr lvl="1"/>
            <a:r>
              <a:rPr lang="de-DE" dirty="0"/>
              <a:t>Publishers </a:t>
            </a:r>
            <a:r>
              <a:rPr lang="de-DE" dirty="0" err="1"/>
              <a:t>can</a:t>
            </a:r>
            <a:r>
              <a:rPr lang="de-DE" dirty="0"/>
              <a:t> publish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in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6DA310-1CA0-48E1-96BF-0DB6732A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14129-D908-49AB-A33D-651A1E1A3B47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07D710-BF58-4A56-AB23-8CC07718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A59DEE-51BA-408D-9BBD-67DA1BE0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Next Project – MQTT Messaging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F3B6162-542E-41BB-92AE-264CAD34C6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AFE08-2669-4D72-8E03-751462B71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Connect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WiFi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Setup: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Connect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MQTT Server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 err="1"/>
              <a:t>Subscribe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topics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Loop: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Handle </a:t>
            </a:r>
            <a:r>
              <a:rPr lang="de-DE" dirty="0" err="1"/>
              <a:t>messages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client.loop</a:t>
            </a:r>
            <a:r>
              <a:rPr lang="de-DE" dirty="0"/>
              <a:t>();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DE" dirty="0"/>
              <a:t>Publish </a:t>
            </a:r>
            <a:r>
              <a:rPr lang="de-DE" dirty="0" err="1"/>
              <a:t>something</a:t>
            </a:r>
            <a:endParaRPr lang="de-DE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D05F48-A1A9-411C-A358-4E07365E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A4DDF-1928-43A1-897E-68E14B0BCD08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540819-0D67-49EA-81FE-8F2C75C0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22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FD159E-9B25-44C4-89CD-125A2442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MQTT Project – </a:t>
            </a:r>
            <a:r>
              <a:rPr lang="de-DE" dirty="0" err="1"/>
              <a:t>Structure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D3783EA-0E1E-4A66-9228-647E7C1AF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5A5643-FD3E-4058-9CA8-55CDD90BF326}"/>
              </a:ext>
            </a:extLst>
          </p:cNvPr>
          <p:cNvSpPr txBox="1"/>
          <p:nvPr/>
        </p:nvSpPr>
        <p:spPr>
          <a:xfrm>
            <a:off x="6762750" y="1828800"/>
            <a:ext cx="5429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WiFi SSID: „</a:t>
            </a:r>
            <a:r>
              <a:rPr lang="de-DE" sz="2800" dirty="0" err="1"/>
              <a:t>CoMakingSpace</a:t>
            </a:r>
            <a:r>
              <a:rPr lang="de-DE" sz="2800" dirty="0"/>
              <a:t>“</a:t>
            </a:r>
          </a:p>
          <a:p>
            <a:r>
              <a:rPr lang="de-DE" sz="2800" dirty="0"/>
              <a:t>Password: just </a:t>
            </a:r>
            <a:r>
              <a:rPr lang="de-DE" sz="2800" dirty="0" err="1"/>
              <a:t>ask</a:t>
            </a:r>
            <a:r>
              <a:rPr lang="de-DE" sz="2800" dirty="0"/>
              <a:t> ;)</a:t>
            </a:r>
          </a:p>
          <a:p>
            <a:endParaRPr lang="de-DE" sz="2800" dirty="0"/>
          </a:p>
          <a:p>
            <a:r>
              <a:rPr lang="de-DE" sz="2800" dirty="0" err="1"/>
              <a:t>mqtt_server</a:t>
            </a:r>
            <a:r>
              <a:rPr lang="de-DE" sz="2800" dirty="0"/>
              <a:t> = "</a:t>
            </a:r>
            <a:r>
              <a:rPr lang="de-DE" sz="2800" dirty="0" err="1"/>
              <a:t>comakingcontroller</a:t>
            </a:r>
            <a:r>
              <a:rPr lang="de-DE" sz="2800" dirty="0"/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35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2DA3EEDF-987D-4E21-BF21-C5E6210404AD}"/>
              </a:ext>
            </a:extLst>
          </p:cNvPr>
          <p:cNvSpPr txBox="1"/>
          <p:nvPr/>
        </p:nvSpPr>
        <p:spPr>
          <a:xfrm>
            <a:off x="4121150" y="2819400"/>
            <a:ext cx="444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/>
              <a:t>Thank</a:t>
            </a:r>
            <a:r>
              <a:rPr lang="de-DE" sz="6600" dirty="0"/>
              <a:t> </a:t>
            </a:r>
            <a:r>
              <a:rPr lang="de-DE" sz="6600" dirty="0" err="1"/>
              <a:t>you</a:t>
            </a:r>
            <a:r>
              <a:rPr lang="de-DE" sz="6600" dirty="0"/>
              <a:t>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727B41E-847E-45B7-8CD9-809299FF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B37C41-8010-4E2E-9A51-E74A0F6E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471D-42BD-4B14-BEAD-F813B98D4DD4}" type="datetime1">
              <a:rPr lang="de-DE" smtClean="0"/>
              <a:t>24.05.2020</a:t>
            </a:fld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34C0D4-0216-4317-A41A-DB6A49AEC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23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C125579-6F77-44AB-83BD-E42CA6A4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7982FC1-2398-4EC0-BD9D-363FC0C0D5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59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5F11D-C3FE-4867-B8A9-17423C7A6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www.comakingspace.org</a:t>
            </a:r>
            <a:endParaRPr lang="de-DE" dirty="0"/>
          </a:p>
          <a:p>
            <a:r>
              <a:rPr lang="de-DE" dirty="0">
                <a:hlinkClick r:id="rId3"/>
              </a:rPr>
              <a:t>wiki.comakingspace.org</a:t>
            </a:r>
            <a:endParaRPr lang="de-DE" dirty="0"/>
          </a:p>
          <a:p>
            <a:r>
              <a:rPr lang="de-DE" dirty="0">
                <a:hlinkClick r:id="rId4"/>
              </a:rPr>
              <a:t>github.com/</a:t>
            </a:r>
            <a:r>
              <a:rPr lang="de-DE" dirty="0" err="1">
                <a:hlinkClick r:id="rId4"/>
              </a:rPr>
              <a:t>comakingspace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CD49A3-FC47-41C0-B37C-DD4358E7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FC5A-79B0-4B8F-BF81-8D770F8DB88C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BB038D-7F4A-49D8-9904-7D177E2F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24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C544F6-E09C-40E7-BEA0-943400A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Stay</a:t>
            </a:r>
            <a:r>
              <a:rPr lang="de-DE" dirty="0"/>
              <a:t> in Touch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8C01B68-6509-4BA3-93C6-A64F4792E5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248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CD49A3-FC47-41C0-B37C-DD4358E7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FC5A-79B0-4B8F-BF81-8D770F8DB88C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BB038D-7F4A-49D8-9904-7D177E2F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25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C544F6-E09C-40E7-BEA0-943400A5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Stay</a:t>
            </a:r>
            <a:r>
              <a:rPr lang="de-DE" dirty="0"/>
              <a:t> in Touch</a:t>
            </a:r>
            <a:endParaRPr lang="en-US" dirty="0"/>
          </a:p>
        </p:txBody>
      </p:sp>
      <p:pic>
        <p:nvPicPr>
          <p:cNvPr id="38" name="Grafik 37" descr="Bildergebnis fÃ¼r facebook logo">
            <a:extLst>
              <a:ext uri="{FF2B5EF4-FFF2-40B4-BE49-F238E27FC236}">
                <a16:creationId xmlns:a16="http://schemas.microsoft.com/office/drawing/2014/main" id="{29BF4130-61B1-4CCB-ADAC-A1487E69C9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38" y="1302943"/>
            <a:ext cx="729659" cy="7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E4EB6C1-752D-4CB0-9386-7B1EF013C3E1}"/>
              </a:ext>
            </a:extLst>
          </p:cNvPr>
          <p:cNvSpPr/>
          <p:nvPr/>
        </p:nvSpPr>
        <p:spPr>
          <a:xfrm>
            <a:off x="3515737" y="1272037"/>
            <a:ext cx="6202584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Like us on Facebook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facebook.com/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comakingspace</a:t>
            </a:r>
            <a:endParaRPr lang="de-DE" dirty="0"/>
          </a:p>
        </p:txBody>
      </p:sp>
      <p:pic>
        <p:nvPicPr>
          <p:cNvPr id="39" name="Grafik 38" descr="Bildergebnis fÃ¼r twitter">
            <a:extLst>
              <a:ext uri="{FF2B5EF4-FFF2-40B4-BE49-F238E27FC236}">
                <a16:creationId xmlns:a16="http://schemas.microsoft.com/office/drawing/2014/main" id="{50C9611E-0153-475F-86E4-D39C6C8268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74" y="2299748"/>
            <a:ext cx="867386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60DD0AA-7CA3-46BA-AF14-02D4F4C9BF91}"/>
              </a:ext>
            </a:extLst>
          </p:cNvPr>
          <p:cNvSpPr/>
          <p:nvPr/>
        </p:nvSpPr>
        <p:spPr>
          <a:xfrm>
            <a:off x="3515737" y="2268405"/>
            <a:ext cx="6202584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 us on Twitter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comakingspace</a:t>
            </a:r>
            <a:endParaRPr lang="de-DE" dirty="0"/>
          </a:p>
        </p:txBody>
      </p:sp>
      <p:pic>
        <p:nvPicPr>
          <p:cNvPr id="40" name="Grafik 39" descr="Logo">
            <a:extLst>
              <a:ext uri="{FF2B5EF4-FFF2-40B4-BE49-F238E27FC236}">
                <a16:creationId xmlns:a16="http://schemas.microsoft.com/office/drawing/2014/main" id="{4756A662-9AB2-4942-BC7B-D114B4FCD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7" y="3296116"/>
            <a:ext cx="705600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4A49F81-5243-4D95-BEB8-68F8B0289058}"/>
              </a:ext>
            </a:extLst>
          </p:cNvPr>
          <p:cNvSpPr/>
          <p:nvPr/>
        </p:nvSpPr>
        <p:spPr>
          <a:xfrm>
            <a:off x="3515737" y="3264773"/>
            <a:ext cx="6202584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Follow us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Instagramm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instagram.com/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comakingspace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endParaRPr lang="de-DE" dirty="0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4D43286A-CDAA-404B-A578-639A555680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6" b="29730"/>
          <a:stretch/>
        </p:blipFill>
        <p:spPr bwMode="auto">
          <a:xfrm>
            <a:off x="1309237" y="4292484"/>
            <a:ext cx="1790460" cy="705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22E8465-D580-4311-BF47-33E946E946B5}"/>
              </a:ext>
            </a:extLst>
          </p:cNvPr>
          <p:cNvSpPr/>
          <p:nvPr/>
        </p:nvSpPr>
        <p:spPr>
          <a:xfrm>
            <a:off x="3515738" y="4261141"/>
            <a:ext cx="6202583" cy="76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 up for our newsletter: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https://lists.schokokeks.org/mailman/listinfo.cgi/comaking-news</a:t>
            </a:r>
            <a:endParaRPr lang="de-DE" dirty="0"/>
          </a:p>
        </p:txBody>
      </p:sp>
      <p:pic>
        <p:nvPicPr>
          <p:cNvPr id="42" name="Grafik 41" descr="Heidelberg Makerspace Community">
            <a:extLst>
              <a:ext uri="{FF2B5EF4-FFF2-40B4-BE49-F238E27FC236}">
                <a16:creationId xmlns:a16="http://schemas.microsoft.com/office/drawing/2014/main" id="{DF37C134-A16E-4BA4-A7A6-612B18DB1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4" y="5409846"/>
            <a:ext cx="2536825" cy="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BA74528-A2C6-47B4-8F04-35DF6D76DDDC}"/>
              </a:ext>
            </a:extLst>
          </p:cNvPr>
          <p:cNvSpPr/>
          <p:nvPr/>
        </p:nvSpPr>
        <p:spPr>
          <a:xfrm>
            <a:off x="3515737" y="5257511"/>
            <a:ext cx="5463957" cy="1167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Join the Heidelberg Makers WhatsApp Group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Maker Community HD</a:t>
            </a:r>
            <a:r>
              <a:rPr lang="en-US" dirty="0"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⚙</a:t>
            </a:r>
            <a:endParaRPr lang="de-DE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https://chat.whatsapp.com/AXuJcYqno64CUjsWsEmma4</a:t>
            </a:r>
            <a:endParaRPr lang="de-DE" dirty="0"/>
          </a:p>
        </p:txBody>
      </p:sp>
      <p:pic>
        <p:nvPicPr>
          <p:cNvPr id="31" name="Grafik 30" descr="Welt">
            <a:extLst>
              <a:ext uri="{FF2B5EF4-FFF2-40B4-BE49-F238E27FC236}">
                <a16:creationId xmlns:a16="http://schemas.microsoft.com/office/drawing/2014/main" id="{D17E74EF-F662-41D4-9752-3653C68D5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9013" y="1303818"/>
            <a:ext cx="705600" cy="705600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FDD1126-30E2-4276-A77A-10F721B8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52" y="2299748"/>
            <a:ext cx="906321" cy="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1A071DF-A990-4283-9C0A-7CAE07915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7812" r="9765" b="12506"/>
          <a:stretch/>
        </p:blipFill>
        <p:spPr bwMode="auto">
          <a:xfrm>
            <a:off x="7378608" y="3296116"/>
            <a:ext cx="726407" cy="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hteck 36">
            <a:extLst>
              <a:ext uri="{FF2B5EF4-FFF2-40B4-BE49-F238E27FC236}">
                <a16:creationId xmlns:a16="http://schemas.microsoft.com/office/drawing/2014/main" id="{D4B4160A-F730-4673-B10C-24A1538385C4}"/>
              </a:ext>
            </a:extLst>
          </p:cNvPr>
          <p:cNvSpPr/>
          <p:nvPr/>
        </p:nvSpPr>
        <p:spPr>
          <a:xfrm>
            <a:off x="8283296" y="1325353"/>
            <a:ext cx="2526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Check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  <a:p>
            <a:r>
              <a:rPr lang="de-DE" dirty="0"/>
              <a:t>www.comakingspace.org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F701C6EE-C750-44C2-AD8A-A8366C9A0FF7}"/>
              </a:ext>
            </a:extLst>
          </p:cNvPr>
          <p:cNvSpPr/>
          <p:nvPr/>
        </p:nvSpPr>
        <p:spPr>
          <a:xfrm>
            <a:off x="8311871" y="2326383"/>
            <a:ext cx="2578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Get </a:t>
            </a:r>
            <a:r>
              <a:rPr lang="de-DE" dirty="0" err="1"/>
              <a:t>informed</a:t>
            </a:r>
            <a:r>
              <a:rPr lang="de-DE" dirty="0"/>
              <a:t> on </a:t>
            </a:r>
            <a:r>
              <a:rPr lang="de-DE" dirty="0" err="1"/>
              <a:t>our</a:t>
            </a:r>
            <a:r>
              <a:rPr lang="de-DE" dirty="0"/>
              <a:t> Wiki</a:t>
            </a:r>
          </a:p>
          <a:p>
            <a:r>
              <a:rPr lang="de-DE" dirty="0"/>
              <a:t>wiki.comakingspace.org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6D2C6601-276F-4F88-8083-CEA19483C7C5}"/>
              </a:ext>
            </a:extLst>
          </p:cNvPr>
          <p:cNvSpPr/>
          <p:nvPr/>
        </p:nvSpPr>
        <p:spPr>
          <a:xfrm>
            <a:off x="8311871" y="3325750"/>
            <a:ext cx="3353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Help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coding</a:t>
            </a:r>
            <a:r>
              <a:rPr lang="de-DE" dirty="0"/>
              <a:t>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  <a:p>
            <a:r>
              <a:rPr lang="de-DE" dirty="0"/>
              <a:t>Github.com/</a:t>
            </a:r>
            <a:r>
              <a:rPr lang="de-DE" dirty="0" err="1"/>
              <a:t>comakingspace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78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BA173-513C-4038-B158-D7A4F97E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PIO Home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opened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not, </a:t>
            </a:r>
            <a:r>
              <a:rPr lang="de-DE" dirty="0" err="1"/>
              <a:t>reload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IDE </a:t>
            </a:r>
            <a:r>
              <a:rPr lang="de-DE" dirty="0" err="1"/>
              <a:t>or</a:t>
            </a:r>
            <a:r>
              <a:rPr lang="de-DE" dirty="0"/>
              <a:t> press: </a:t>
            </a:r>
          </a:p>
          <a:p>
            <a:r>
              <a:rPr lang="de-DE" dirty="0"/>
              <a:t>Switch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 err="1"/>
              <a:t>boards</a:t>
            </a:r>
            <a:r>
              <a:rPr lang="de-DE" dirty="0"/>
              <a:t>“</a:t>
            </a:r>
          </a:p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(</a:t>
            </a:r>
            <a:r>
              <a:rPr lang="de-DE" dirty="0" err="1"/>
              <a:t>e.g</a:t>
            </a:r>
            <a:r>
              <a:rPr lang="de-DE" dirty="0"/>
              <a:t> „</a:t>
            </a:r>
            <a:r>
              <a:rPr lang="de-DE" dirty="0" err="1"/>
              <a:t>Devkit</a:t>
            </a:r>
            <a:r>
              <a:rPr lang="de-DE" dirty="0"/>
              <a:t> V1“)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3B9409-B47C-45DC-A391-7D0DB4FB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B7C8-2D0E-46BE-890E-5643DFCBBDE3}" type="datetime1">
              <a:rPr lang="de-DE" smtClean="0"/>
              <a:t>24.05.2020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5D32C2-DACC-490C-9043-1877FFDF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26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2E832-0F8E-42C8-9184-1FF0AF99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Preperation</a:t>
            </a:r>
            <a:r>
              <a:rPr lang="de-DE" dirty="0"/>
              <a:t> – </a:t>
            </a:r>
            <a:r>
              <a:rPr lang="de-DE" dirty="0" err="1"/>
              <a:t>Platform</a:t>
            </a:r>
            <a:r>
              <a:rPr lang="de-DE" dirty="0"/>
              <a:t> Installation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1F97CCD-909B-4AB7-BA0D-BCA8407A36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F3B053-018D-4AA3-A711-F525CAC6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25" y="2287336"/>
            <a:ext cx="361953" cy="4095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58A7BD2-DB98-42B4-BA8C-0D857BAC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55" y="3665530"/>
            <a:ext cx="9553645" cy="199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30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BA173-513C-4038-B158-D7A4F97E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  <a:p>
            <a:r>
              <a:rPr lang="de-DE" dirty="0"/>
              <a:t>Hit „</a:t>
            </a:r>
            <a:r>
              <a:rPr lang="de-DE" dirty="0" err="1"/>
              <a:t>Install</a:t>
            </a:r>
            <a:r>
              <a:rPr lang="de-DE" dirty="0"/>
              <a:t>“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5FEB46-8EEC-4699-8F52-40182B98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408-2E81-4B75-BBA9-E8669EC82CA8}" type="datetime1">
              <a:rPr lang="de-DE" smtClean="0"/>
              <a:t>24.05.2020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B877F3-4531-439B-AB63-699870AF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2E832-0F8E-42C8-9184-1FF0AF99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Preperation</a:t>
            </a:r>
            <a:r>
              <a:rPr lang="de-DE" dirty="0"/>
              <a:t> – </a:t>
            </a:r>
            <a:r>
              <a:rPr lang="de-DE" dirty="0" err="1"/>
              <a:t>Platform</a:t>
            </a:r>
            <a:r>
              <a:rPr lang="de-DE" dirty="0"/>
              <a:t> Installation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AC1C9DB-FB5D-49F3-B7BC-363BEC5510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666473-8E10-4BF3-A41C-907FAAF6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4502"/>
            <a:ext cx="7969250" cy="34373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131A996-4885-412C-9AD1-3531D1E6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052" y="3288506"/>
            <a:ext cx="2643992" cy="29559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7D3AE7A2-99EF-45C9-B63C-8DE1A2C36D54}"/>
              </a:ext>
            </a:extLst>
          </p:cNvPr>
          <p:cNvSpPr/>
          <p:nvPr/>
        </p:nvSpPr>
        <p:spPr>
          <a:xfrm>
            <a:off x="1451154" y="3944990"/>
            <a:ext cx="1143000" cy="5632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1EB3798-85FA-4DCC-A640-EBDF0A666D2F}"/>
              </a:ext>
            </a:extLst>
          </p:cNvPr>
          <p:cNvSpPr/>
          <p:nvPr/>
        </p:nvSpPr>
        <p:spPr>
          <a:xfrm>
            <a:off x="7399890" y="5846770"/>
            <a:ext cx="1407560" cy="5018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E4AABE3-1BB4-4F8A-8A61-190D82129EE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8807450" y="3268266"/>
            <a:ext cx="592534" cy="28294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EFF8A77-E00C-44A9-B0BA-AD1FDA50A4C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807450" y="6097702"/>
            <a:ext cx="592534" cy="1637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0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822C5-D17B-4FEC-9BB1-9B4E76C1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: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58E8E9-3EEC-4E0F-9B6C-4204812C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B84E8-45B2-4981-9D3B-886B54318244}" type="datetime1">
              <a:rPr lang="de-DE" smtClean="0"/>
              <a:t>24.05.2020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C12C98-6B49-46AC-BB15-8CCF37FE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AB4613-03FB-4F6D-A982-C8E6F55D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Preperation</a:t>
            </a:r>
            <a:r>
              <a:rPr lang="de-DE" dirty="0"/>
              <a:t> – </a:t>
            </a:r>
            <a:r>
              <a:rPr lang="de-DE" dirty="0" err="1"/>
              <a:t>Platform</a:t>
            </a:r>
            <a:r>
              <a:rPr lang="de-DE" dirty="0"/>
              <a:t> Installation</a:t>
            </a:r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94BE5EA-3B52-4C44-B420-FCB4BC0C5E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C8D1FC8-3CD2-4FB6-808D-A9DE4A58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99" y="2492346"/>
            <a:ext cx="10449001" cy="4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1A1B480-B74E-41D1-B549-C8D942FF33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5911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7BB5E-12C4-4D18-B09E-1A82856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7601E-41B7-41DC-9007-D9AFE014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29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24660D-E04F-491B-AADD-B7E05F1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4097E2-9CE7-4C7C-8365-B22B74281E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74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14DD08-2567-46AC-B002-711C7611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07E-23E8-466E-9441-3A9C0646B100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AA7432-D9D0-4838-A74B-6E0E8353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852C6B-56B3-4898-B195-BB0248AD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Installation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9DF0D2-4509-4C7E-9882-151A287818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44190"/>
            <a:ext cx="10515600" cy="433965"/>
          </a:xfrm>
        </p:spPr>
        <p:txBody>
          <a:bodyPr/>
          <a:lstStyle/>
          <a:p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/>
              <a:t>PlatformIO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easy, but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time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43B419A-8FE8-454C-B4A9-2A864E6BF418}"/>
              </a:ext>
            </a:extLst>
          </p:cNvPr>
          <p:cNvGrpSpPr/>
          <p:nvPr/>
        </p:nvGrpSpPr>
        <p:grpSpPr>
          <a:xfrm>
            <a:off x="838200" y="1775907"/>
            <a:ext cx="10426700" cy="787400"/>
            <a:chOff x="838200" y="1981200"/>
            <a:chExt cx="10426700" cy="7874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472102B5-7557-4305-8108-7A53E70E364F}"/>
                </a:ext>
              </a:extLst>
            </p:cNvPr>
            <p:cNvSpPr/>
            <p:nvPr/>
          </p:nvSpPr>
          <p:spPr>
            <a:xfrm>
              <a:off x="838200" y="1981200"/>
              <a:ext cx="787400" cy="7874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1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86E66EF-6E15-4279-8798-B52F1815D594}"/>
                </a:ext>
              </a:extLst>
            </p:cNvPr>
            <p:cNvSpPr/>
            <p:nvPr/>
          </p:nvSpPr>
          <p:spPr>
            <a:xfrm>
              <a:off x="2012950" y="1981200"/>
              <a:ext cx="9251950" cy="787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de-DE" dirty="0"/>
                <a:t>Navigate to: </a:t>
              </a:r>
              <a:r>
                <a:rPr lang="de-DE" dirty="0">
                  <a:hlinkClick r:id="rId2"/>
                </a:rPr>
                <a:t>https://platformio.org/platformio-ide</a:t>
              </a:r>
              <a:endParaRPr lang="de-DE" sz="36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B793FD0-0459-4508-A239-50B9DA4F6158}"/>
                </a:ext>
              </a:extLst>
            </p:cNvPr>
            <p:cNvSpPr/>
            <p:nvPr/>
          </p:nvSpPr>
          <p:spPr>
            <a:xfrm>
              <a:off x="11131550" y="1981200"/>
              <a:ext cx="133350" cy="787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328131A-D4A9-4927-8278-A0ABC11B9D15}"/>
              </a:ext>
            </a:extLst>
          </p:cNvPr>
          <p:cNvGrpSpPr/>
          <p:nvPr/>
        </p:nvGrpSpPr>
        <p:grpSpPr>
          <a:xfrm>
            <a:off x="838200" y="2707090"/>
            <a:ext cx="10426700" cy="787400"/>
            <a:chOff x="838200" y="2861060"/>
            <a:chExt cx="10426700" cy="78740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FBCD209-206E-446C-935E-4365992851A9}"/>
                </a:ext>
              </a:extLst>
            </p:cNvPr>
            <p:cNvSpPr/>
            <p:nvPr/>
          </p:nvSpPr>
          <p:spPr>
            <a:xfrm>
              <a:off x="838200" y="2861060"/>
              <a:ext cx="787400" cy="7874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2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3B9C3DE-0F67-4B6D-BAB5-A5B7C84554E3}"/>
                </a:ext>
              </a:extLst>
            </p:cNvPr>
            <p:cNvSpPr/>
            <p:nvPr/>
          </p:nvSpPr>
          <p:spPr>
            <a:xfrm>
              <a:off x="2012950" y="2861060"/>
              <a:ext cx="9251950" cy="787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de-DE" dirty="0" err="1"/>
                <a:t>Choose</a:t>
              </a:r>
              <a:r>
                <a:rPr lang="de-DE" dirty="0"/>
                <a:t> your IDE</a:t>
              </a:r>
              <a:endParaRPr lang="de-DE" sz="36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E17F379-7AB6-440F-8B20-A25392D79A38}"/>
                </a:ext>
              </a:extLst>
            </p:cNvPr>
            <p:cNvSpPr/>
            <p:nvPr/>
          </p:nvSpPr>
          <p:spPr>
            <a:xfrm>
              <a:off x="11131550" y="2861060"/>
              <a:ext cx="133350" cy="787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/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231088E-13F9-4171-B78A-79C1D408E6A0}"/>
              </a:ext>
            </a:extLst>
          </p:cNvPr>
          <p:cNvGrpSpPr/>
          <p:nvPr/>
        </p:nvGrpSpPr>
        <p:grpSpPr>
          <a:xfrm>
            <a:off x="838200" y="3638273"/>
            <a:ext cx="10426700" cy="787400"/>
            <a:chOff x="838200" y="3740920"/>
            <a:chExt cx="10426700" cy="78740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14CC7C39-02F0-4001-8E7C-E1721C031FC5}"/>
                </a:ext>
              </a:extLst>
            </p:cNvPr>
            <p:cNvSpPr/>
            <p:nvPr/>
          </p:nvSpPr>
          <p:spPr>
            <a:xfrm>
              <a:off x="838200" y="3740920"/>
              <a:ext cx="787400" cy="787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3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03D0B59-2BC6-4256-83A3-F85FEF816961}"/>
                </a:ext>
              </a:extLst>
            </p:cNvPr>
            <p:cNvSpPr/>
            <p:nvPr/>
          </p:nvSpPr>
          <p:spPr>
            <a:xfrm>
              <a:off x="2012950" y="3740920"/>
              <a:ext cx="9251950" cy="787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de-DE" dirty="0"/>
                <a:t>Follow </a:t>
              </a:r>
              <a:r>
                <a:rPr lang="de-DE" dirty="0" err="1"/>
                <a:t>the</a:t>
              </a:r>
              <a:r>
                <a:rPr lang="de-DE" dirty="0"/>
                <a:t> </a:t>
              </a:r>
              <a:r>
                <a:rPr lang="de-DE" dirty="0" err="1"/>
                <a:t>Instructions</a:t>
              </a:r>
              <a:endParaRPr lang="de-DE" sz="36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2574C8AD-3573-4303-B795-AC97FF2DAF67}"/>
                </a:ext>
              </a:extLst>
            </p:cNvPr>
            <p:cNvSpPr/>
            <p:nvPr/>
          </p:nvSpPr>
          <p:spPr>
            <a:xfrm>
              <a:off x="11131550" y="3740920"/>
              <a:ext cx="133350" cy="787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E20C9741-1663-4F6C-9B04-CAA953EBA807}"/>
              </a:ext>
            </a:extLst>
          </p:cNvPr>
          <p:cNvGrpSpPr/>
          <p:nvPr/>
        </p:nvGrpSpPr>
        <p:grpSpPr>
          <a:xfrm>
            <a:off x="838200" y="4569456"/>
            <a:ext cx="10426700" cy="787400"/>
            <a:chOff x="838200" y="4620780"/>
            <a:chExt cx="10426700" cy="787400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0D1D04E-6676-4405-9AA5-CAE6D90DDBF0}"/>
                </a:ext>
              </a:extLst>
            </p:cNvPr>
            <p:cNvSpPr/>
            <p:nvPr/>
          </p:nvSpPr>
          <p:spPr>
            <a:xfrm>
              <a:off x="838200" y="4620780"/>
              <a:ext cx="787400" cy="787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4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7DA5520-0724-4044-8CB9-10B140312726}"/>
                </a:ext>
              </a:extLst>
            </p:cNvPr>
            <p:cNvSpPr/>
            <p:nvPr/>
          </p:nvSpPr>
          <p:spPr>
            <a:xfrm>
              <a:off x="2012950" y="4620780"/>
              <a:ext cx="9251950" cy="787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de-DE" dirty="0"/>
                <a:t>G</a:t>
              </a:r>
              <a:r>
                <a:rPr lang="en-US" dirty="0"/>
                <a:t>et a coffee</a:t>
              </a:r>
              <a:endParaRPr lang="de-DE" sz="3600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403D27F3-859D-474A-B4E2-55A38B86267A}"/>
                </a:ext>
              </a:extLst>
            </p:cNvPr>
            <p:cNvSpPr/>
            <p:nvPr/>
          </p:nvSpPr>
          <p:spPr>
            <a:xfrm>
              <a:off x="11131550" y="4620780"/>
              <a:ext cx="133350" cy="787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/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8392C34-E960-4CD5-B0E6-CF69255343AD}"/>
              </a:ext>
            </a:extLst>
          </p:cNvPr>
          <p:cNvGrpSpPr/>
          <p:nvPr/>
        </p:nvGrpSpPr>
        <p:grpSpPr>
          <a:xfrm>
            <a:off x="838200" y="5500640"/>
            <a:ext cx="10426700" cy="787400"/>
            <a:chOff x="838200" y="5500640"/>
            <a:chExt cx="10426700" cy="7874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5F0DEE1-398F-4B3F-A4F4-7C89F376240E}"/>
                </a:ext>
              </a:extLst>
            </p:cNvPr>
            <p:cNvSpPr/>
            <p:nvPr/>
          </p:nvSpPr>
          <p:spPr>
            <a:xfrm>
              <a:off x="838200" y="5500640"/>
              <a:ext cx="787400" cy="787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200" dirty="0"/>
                <a:t>5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E011B38-FBDE-454D-9982-1C7C509EADBB}"/>
                </a:ext>
              </a:extLst>
            </p:cNvPr>
            <p:cNvSpPr/>
            <p:nvPr/>
          </p:nvSpPr>
          <p:spPr>
            <a:xfrm>
              <a:off x="2012950" y="5500640"/>
              <a:ext cx="9251950" cy="787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de-DE" dirty="0" err="1"/>
                <a:t>Done</a:t>
              </a:r>
              <a:endParaRPr lang="de-DE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190485B-4209-4115-A91A-26B90811DF6F}"/>
                </a:ext>
              </a:extLst>
            </p:cNvPr>
            <p:cNvSpPr/>
            <p:nvPr/>
          </p:nvSpPr>
          <p:spPr>
            <a:xfrm>
              <a:off x="11131550" y="5500640"/>
              <a:ext cx="133350" cy="787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753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A16B3A-93E9-46EF-8A1C-64857AF0F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7BB5E-12C4-4D18-B09E-1A82856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7601E-41B7-41DC-9007-D9AFE014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30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24660D-E04F-491B-AADD-B7E05F1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E88771D-C96A-4778-B748-7770BA6B79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245C14F-496F-4384-93AA-F056D1F5D7C9}"/>
              </a:ext>
            </a:extLst>
          </p:cNvPr>
          <p:cNvSpPr/>
          <p:nvPr/>
        </p:nvSpPr>
        <p:spPr>
          <a:xfrm>
            <a:off x="838200" y="1649508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Primary </a:t>
            </a:r>
            <a:r>
              <a:rPr lang="de-DE" sz="1400" dirty="0" err="1">
                <a:solidFill>
                  <a:schemeClr val="tx1"/>
                </a:solidFill>
              </a:rPr>
              <a:t>data</a:t>
            </a:r>
            <a:r>
              <a:rPr lang="de-DE" sz="1400" dirty="0">
                <a:solidFill>
                  <a:schemeClr val="tx1"/>
                </a:solidFill>
              </a:rPr>
              <a:t>-type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storing</a:t>
            </a:r>
            <a:r>
              <a:rPr lang="de-DE" sz="1400" dirty="0">
                <a:solidFill>
                  <a:schemeClr val="tx1"/>
                </a:solidFill>
              </a:rPr>
              <a:t> total </a:t>
            </a:r>
            <a:r>
              <a:rPr lang="de-DE" sz="1400" dirty="0" err="1">
                <a:solidFill>
                  <a:schemeClr val="tx1"/>
                </a:solidFill>
              </a:rPr>
              <a:t>numbers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198769F-476F-4BF7-8D0D-24BE014CEDA5}"/>
              </a:ext>
            </a:extLst>
          </p:cNvPr>
          <p:cNvSpPr/>
          <p:nvPr/>
        </p:nvSpPr>
        <p:spPr>
          <a:xfrm>
            <a:off x="1042505" y="1538288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Integer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A24948E-7AB7-4134-8C08-76562A929273}"/>
              </a:ext>
            </a:extLst>
          </p:cNvPr>
          <p:cNvSpPr/>
          <p:nvPr/>
        </p:nvSpPr>
        <p:spPr>
          <a:xfrm>
            <a:off x="838200" y="2892092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chemeClr val="tx1"/>
                </a:solidFill>
              </a:rPr>
              <a:t>int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var</a:t>
            </a:r>
            <a:r>
              <a:rPr lang="de-DE" sz="1400" dirty="0">
                <a:solidFill>
                  <a:schemeClr val="tx1"/>
                </a:solidFill>
              </a:rPr>
              <a:t> = 5;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6C89323-7D5E-49DE-9C89-2DE53EC594F2}"/>
              </a:ext>
            </a:extLst>
          </p:cNvPr>
          <p:cNvSpPr/>
          <p:nvPr/>
        </p:nvSpPr>
        <p:spPr>
          <a:xfrm>
            <a:off x="1017281" y="2757152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898249-C87D-489A-9640-3F0B3502870D}"/>
              </a:ext>
            </a:extLst>
          </p:cNvPr>
          <p:cNvSpPr/>
          <p:nvPr/>
        </p:nvSpPr>
        <p:spPr>
          <a:xfrm>
            <a:off x="838200" y="4050800"/>
            <a:ext cx="2376000" cy="215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None/>
            </a:pPr>
            <a:r>
              <a:rPr lang="de-DE" sz="1600" dirty="0" err="1">
                <a:solidFill>
                  <a:schemeClr val="tx1"/>
                </a:solidFill>
              </a:rPr>
              <a:t>Integers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are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signed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default</a:t>
            </a:r>
            <a:r>
              <a:rPr lang="de-DE" sz="1600" dirty="0">
                <a:solidFill>
                  <a:schemeClr val="tx1"/>
                </a:solidFill>
              </a:rPr>
              <a:t> and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overflow</a:t>
            </a:r>
            <a:r>
              <a:rPr lang="de-DE" sz="1600" dirty="0">
                <a:solidFill>
                  <a:schemeClr val="tx1"/>
                </a:solidFill>
              </a:rPr>
              <a:t>: </a:t>
            </a:r>
            <a:r>
              <a:rPr lang="de-DE" sz="1600" dirty="0" err="1">
                <a:solidFill>
                  <a:schemeClr val="tx1"/>
                </a:solidFill>
              </a:rPr>
              <a:t>when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reach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their</a:t>
            </a:r>
            <a:r>
              <a:rPr lang="de-DE" sz="1600" dirty="0">
                <a:solidFill>
                  <a:schemeClr val="tx1"/>
                </a:solidFill>
              </a:rPr>
              <a:t> maximum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 and </a:t>
            </a:r>
            <a:r>
              <a:rPr lang="de-DE" sz="1600" dirty="0" err="1">
                <a:solidFill>
                  <a:schemeClr val="tx1"/>
                </a:solidFill>
              </a:rPr>
              <a:t>get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increased</a:t>
            </a:r>
            <a:r>
              <a:rPr lang="de-DE" sz="1600" dirty="0">
                <a:solidFill>
                  <a:schemeClr val="tx1"/>
                </a:solidFill>
              </a:rPr>
              <a:t>, </a:t>
            </a:r>
            <a:r>
              <a:rPr lang="de-DE" sz="1600" dirty="0" err="1">
                <a:solidFill>
                  <a:schemeClr val="tx1"/>
                </a:solidFill>
              </a:rPr>
              <a:t>they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„</a:t>
            </a:r>
            <a:r>
              <a:rPr lang="de-DE" sz="1600" dirty="0" err="1">
                <a:solidFill>
                  <a:schemeClr val="tx1"/>
                </a:solidFill>
              </a:rPr>
              <a:t>flip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over</a:t>
            </a:r>
            <a:r>
              <a:rPr lang="de-DE" sz="1600" dirty="0">
                <a:solidFill>
                  <a:schemeClr val="tx1"/>
                </a:solidFill>
              </a:rPr>
              <a:t>“ </a:t>
            </a:r>
            <a:r>
              <a:rPr lang="de-DE" sz="1600" dirty="0" err="1">
                <a:solidFill>
                  <a:schemeClr val="tx1"/>
                </a:solidFill>
              </a:rPr>
              <a:t>to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their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minimum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value</a:t>
            </a:r>
            <a:r>
              <a:rPr lang="de-DE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48AC445-F317-415E-8512-286E6C397005}"/>
              </a:ext>
            </a:extLst>
          </p:cNvPr>
          <p:cNvSpPr/>
          <p:nvPr/>
        </p:nvSpPr>
        <p:spPr>
          <a:xfrm>
            <a:off x="1052592" y="3939580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Note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01F394-7E9A-4DF1-A2D4-1F32C5EB65A9}"/>
              </a:ext>
            </a:extLst>
          </p:cNvPr>
          <p:cNvSpPr/>
          <p:nvPr/>
        </p:nvSpPr>
        <p:spPr>
          <a:xfrm>
            <a:off x="3551401" y="1649508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Primary </a:t>
            </a:r>
            <a:r>
              <a:rPr lang="de-DE" sz="1400" dirty="0" err="1">
                <a:solidFill>
                  <a:schemeClr val="tx1"/>
                </a:solidFill>
              </a:rPr>
              <a:t>data</a:t>
            </a:r>
            <a:r>
              <a:rPr lang="de-DE" sz="1400" dirty="0">
                <a:solidFill>
                  <a:schemeClr val="tx1"/>
                </a:solidFill>
              </a:rPr>
              <a:t>-type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storing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decimal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numbers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80AF64C7-9F4D-4261-BC03-D0EF46CE51F9}"/>
              </a:ext>
            </a:extLst>
          </p:cNvPr>
          <p:cNvSpPr/>
          <p:nvPr/>
        </p:nvSpPr>
        <p:spPr>
          <a:xfrm>
            <a:off x="3755706" y="1538288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Float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4304DDE-E8C5-4D52-9F18-6928050E30B4}"/>
              </a:ext>
            </a:extLst>
          </p:cNvPr>
          <p:cNvSpPr/>
          <p:nvPr/>
        </p:nvSpPr>
        <p:spPr>
          <a:xfrm>
            <a:off x="3551401" y="2892092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chemeClr val="tx1"/>
                </a:solidFill>
              </a:rPr>
              <a:t>float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var</a:t>
            </a:r>
            <a:r>
              <a:rPr lang="de-DE" sz="1400" dirty="0">
                <a:solidFill>
                  <a:schemeClr val="tx1"/>
                </a:solidFill>
              </a:rPr>
              <a:t> = 5.5;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028EE70-0EBA-4A81-B553-DB59BB7BFEA8}"/>
              </a:ext>
            </a:extLst>
          </p:cNvPr>
          <p:cNvSpPr/>
          <p:nvPr/>
        </p:nvSpPr>
        <p:spPr>
          <a:xfrm>
            <a:off x="3730482" y="2757152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936E5C6-5A97-491A-BDBC-EEEF61820B7A}"/>
              </a:ext>
            </a:extLst>
          </p:cNvPr>
          <p:cNvSpPr/>
          <p:nvPr/>
        </p:nvSpPr>
        <p:spPr>
          <a:xfrm>
            <a:off x="3551401" y="4050800"/>
            <a:ext cx="2376000" cy="215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None/>
            </a:pPr>
            <a:r>
              <a:rPr lang="en-US" sz="1600" dirty="0">
                <a:solidFill>
                  <a:schemeClr val="tx1"/>
                </a:solidFill>
              </a:rPr>
              <a:t>If doing math with floats, you need to add a decimal point, otherwise it will be treated as an int.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E46C873-A691-4455-8B71-DDA26A681156}"/>
              </a:ext>
            </a:extLst>
          </p:cNvPr>
          <p:cNvSpPr/>
          <p:nvPr/>
        </p:nvSpPr>
        <p:spPr>
          <a:xfrm>
            <a:off x="3765793" y="3939580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Note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0E5F041-F692-4BCD-ACCA-AA123225F5CA}"/>
              </a:ext>
            </a:extLst>
          </p:cNvPr>
          <p:cNvSpPr/>
          <p:nvPr/>
        </p:nvSpPr>
        <p:spPr>
          <a:xfrm>
            <a:off x="6264602" y="1649508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Primary </a:t>
            </a:r>
            <a:r>
              <a:rPr lang="de-DE" sz="1400" dirty="0" err="1">
                <a:solidFill>
                  <a:schemeClr val="tx1"/>
                </a:solidFill>
              </a:rPr>
              <a:t>data</a:t>
            </a:r>
            <a:r>
              <a:rPr lang="de-DE" sz="1400" dirty="0">
                <a:solidFill>
                  <a:schemeClr val="tx1"/>
                </a:solidFill>
              </a:rPr>
              <a:t>-type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storing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characters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C96EBB8F-D12A-4BDB-876F-C9432D8DC25C}"/>
              </a:ext>
            </a:extLst>
          </p:cNvPr>
          <p:cNvSpPr/>
          <p:nvPr/>
        </p:nvSpPr>
        <p:spPr>
          <a:xfrm>
            <a:off x="6468907" y="1538288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Char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0A52C69-C6F4-4716-823C-671F12153F8B}"/>
              </a:ext>
            </a:extLst>
          </p:cNvPr>
          <p:cNvSpPr/>
          <p:nvPr/>
        </p:nvSpPr>
        <p:spPr>
          <a:xfrm>
            <a:off x="6264602" y="2892092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chemeClr val="tx1"/>
                </a:solidFill>
              </a:rPr>
              <a:t>char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var</a:t>
            </a:r>
            <a:r>
              <a:rPr lang="de-DE" sz="1400" dirty="0">
                <a:solidFill>
                  <a:schemeClr val="tx1"/>
                </a:solidFill>
              </a:rPr>
              <a:t> = ‚a‘;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E4186F5-3A34-42E1-B57B-274E989D56A2}"/>
              </a:ext>
            </a:extLst>
          </p:cNvPr>
          <p:cNvSpPr/>
          <p:nvPr/>
        </p:nvSpPr>
        <p:spPr>
          <a:xfrm>
            <a:off x="6443683" y="2757152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6A61F76-803D-4217-BFF7-02B0D282F973}"/>
              </a:ext>
            </a:extLst>
          </p:cNvPr>
          <p:cNvSpPr/>
          <p:nvPr/>
        </p:nvSpPr>
        <p:spPr>
          <a:xfrm>
            <a:off x="6264602" y="4050800"/>
            <a:ext cx="2376000" cy="215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None/>
            </a:pPr>
            <a:r>
              <a:rPr lang="de-DE" sz="1400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A3DE29F-5C0F-496B-99C8-C921694AAE05}"/>
              </a:ext>
            </a:extLst>
          </p:cNvPr>
          <p:cNvSpPr/>
          <p:nvPr/>
        </p:nvSpPr>
        <p:spPr>
          <a:xfrm>
            <a:off x="6478994" y="3939580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Note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79DC2BE-5B51-40BC-972C-6E071C00B6D2}"/>
              </a:ext>
            </a:extLst>
          </p:cNvPr>
          <p:cNvSpPr/>
          <p:nvPr/>
        </p:nvSpPr>
        <p:spPr>
          <a:xfrm>
            <a:off x="8977802" y="1649508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tx1"/>
                </a:solidFill>
              </a:rPr>
              <a:t>Primary </a:t>
            </a:r>
            <a:r>
              <a:rPr lang="de-DE" sz="1400" dirty="0" err="1">
                <a:solidFill>
                  <a:schemeClr val="tx1"/>
                </a:solidFill>
              </a:rPr>
              <a:t>data</a:t>
            </a:r>
            <a:r>
              <a:rPr lang="de-DE" sz="1400" dirty="0">
                <a:solidFill>
                  <a:schemeClr val="tx1"/>
                </a:solidFill>
              </a:rPr>
              <a:t>-type </a:t>
            </a:r>
            <a:r>
              <a:rPr lang="de-DE" sz="1400" dirty="0" err="1">
                <a:solidFill>
                  <a:schemeClr val="tx1"/>
                </a:solidFill>
              </a:rPr>
              <a:t>for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storing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text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52A4CB6-79B3-4512-BE41-835B57F94D36}"/>
              </a:ext>
            </a:extLst>
          </p:cNvPr>
          <p:cNvSpPr/>
          <p:nvPr/>
        </p:nvSpPr>
        <p:spPr>
          <a:xfrm>
            <a:off x="9182107" y="1538288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A712048F-388B-44D7-8DE3-947EB9AB9563}"/>
              </a:ext>
            </a:extLst>
          </p:cNvPr>
          <p:cNvSpPr/>
          <p:nvPr/>
        </p:nvSpPr>
        <p:spPr>
          <a:xfrm>
            <a:off x="8977802" y="2892092"/>
            <a:ext cx="2376000" cy="97196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1400" dirty="0" err="1">
                <a:solidFill>
                  <a:schemeClr val="tx1"/>
                </a:solidFill>
              </a:rPr>
              <a:t>string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var</a:t>
            </a:r>
            <a:r>
              <a:rPr lang="de-DE" sz="1400" dirty="0">
                <a:solidFill>
                  <a:schemeClr val="tx1"/>
                </a:solidFill>
              </a:rPr>
              <a:t> = „</a:t>
            </a:r>
            <a:r>
              <a:rPr lang="de-DE" sz="1400" dirty="0" err="1">
                <a:solidFill>
                  <a:schemeClr val="tx1"/>
                </a:solidFill>
              </a:rPr>
              <a:t>text</a:t>
            </a:r>
            <a:r>
              <a:rPr lang="de-DE" sz="1400" dirty="0">
                <a:solidFill>
                  <a:schemeClr val="tx1"/>
                </a:solidFill>
              </a:rPr>
              <a:t>“;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9D20516-66DA-4C63-ABD5-0E696E72BFB5}"/>
              </a:ext>
            </a:extLst>
          </p:cNvPr>
          <p:cNvSpPr/>
          <p:nvPr/>
        </p:nvSpPr>
        <p:spPr>
          <a:xfrm>
            <a:off x="9156883" y="2757152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Syntax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C3B808C-0B85-4AD9-8ABA-13613D0C38CB}"/>
              </a:ext>
            </a:extLst>
          </p:cNvPr>
          <p:cNvSpPr/>
          <p:nvPr/>
        </p:nvSpPr>
        <p:spPr>
          <a:xfrm>
            <a:off x="8977802" y="4050800"/>
            <a:ext cx="2376000" cy="21531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None/>
            </a:pPr>
            <a:r>
              <a:rPr lang="de-DE" sz="1600" dirty="0">
                <a:solidFill>
                  <a:schemeClr val="tx1"/>
                </a:solidFill>
              </a:rPr>
              <a:t>Char-array </a:t>
            </a:r>
            <a:r>
              <a:rPr lang="de-DE" sz="1600" dirty="0" err="1">
                <a:solidFill>
                  <a:schemeClr val="tx1"/>
                </a:solidFill>
              </a:rPr>
              <a:t>can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be</a:t>
            </a:r>
            <a:r>
              <a:rPr lang="de-DE" sz="1600" dirty="0">
                <a:solidFill>
                  <a:schemeClr val="tx1"/>
                </a:solidFill>
              </a:rPr>
              <a:t> an alternative!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634CE71-99B7-4195-88A9-7F93E4413595}"/>
              </a:ext>
            </a:extLst>
          </p:cNvPr>
          <p:cNvSpPr/>
          <p:nvPr/>
        </p:nvSpPr>
        <p:spPr>
          <a:xfrm>
            <a:off x="9192194" y="3939580"/>
            <a:ext cx="1150167" cy="222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372011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9481A0C-D122-438A-8D8C-3D6C5D9F0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52200"/>
              </p:ext>
            </p:extLst>
          </p:nvPr>
        </p:nvGraphicFramePr>
        <p:xfrm>
          <a:off x="838200" y="1825625"/>
          <a:ext cx="10515600" cy="43371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940687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1005875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6632078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82818377"/>
                    </a:ext>
                  </a:extLst>
                </a:gridCol>
              </a:tblGrid>
              <a:tr h="62410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Float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729035"/>
                  </a:ext>
                </a:extLst>
              </a:tr>
              <a:tr h="624106">
                <a:tc>
                  <a:txBody>
                    <a:bodyPr/>
                    <a:lstStyle/>
                    <a:p>
                      <a:r>
                        <a:rPr lang="de-DE" dirty="0" err="1"/>
                        <a:t>Storing</a:t>
                      </a:r>
                      <a:r>
                        <a:rPr lang="de-DE" dirty="0"/>
                        <a:t> total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Storing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decimal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Storing</a:t>
                      </a:r>
                      <a:r>
                        <a:rPr lang="de-DE" dirty="0"/>
                        <a:t> ASCII </a:t>
                      </a:r>
                      <a:r>
                        <a:rPr lang="de-DE" dirty="0" err="1"/>
                        <a:t>characters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Storing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text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692192"/>
                  </a:ext>
                </a:extLst>
              </a:tr>
              <a:tr h="1077222"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5;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5.5;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char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'a';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"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";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184737"/>
                  </a:ext>
                </a:extLst>
              </a:tr>
              <a:tr h="193692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 err="1"/>
                        <a:t>Integers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signed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default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can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overflow</a:t>
                      </a:r>
                      <a:r>
                        <a:rPr lang="de-DE" sz="1800" dirty="0"/>
                        <a:t>: </a:t>
                      </a:r>
                      <a:r>
                        <a:rPr lang="de-DE" sz="1800" dirty="0" err="1"/>
                        <a:t>when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reach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their</a:t>
                      </a:r>
                      <a:r>
                        <a:rPr lang="de-DE" sz="1800" dirty="0"/>
                        <a:t> maximum </a:t>
                      </a:r>
                      <a:r>
                        <a:rPr lang="de-DE" sz="1800" dirty="0" err="1"/>
                        <a:t>value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get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increased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they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can</a:t>
                      </a:r>
                      <a:r>
                        <a:rPr lang="de-DE" sz="1800" dirty="0"/>
                        <a:t> „</a:t>
                      </a:r>
                      <a:r>
                        <a:rPr lang="de-DE" sz="1800" dirty="0" err="1"/>
                        <a:t>flip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over</a:t>
                      </a:r>
                      <a:r>
                        <a:rPr lang="de-DE" sz="1800" dirty="0"/>
                        <a:t>“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their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minimum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value</a:t>
                      </a:r>
                      <a:r>
                        <a:rPr lang="de-DE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doing math with floats, you need to add a decimal point, otherwise it will be treated as an int.</a:t>
                      </a: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</a:rPr>
                        <a:t>Char-array </a:t>
                      </a:r>
                      <a:r>
                        <a:rPr lang="de-DE" sz="1800" dirty="0" err="1">
                          <a:solidFill>
                            <a:schemeClr val="tx1"/>
                          </a:solidFill>
                        </a:rPr>
                        <a:t>can</a:t>
                      </a:r>
                      <a:r>
                        <a:rPr lang="de-DE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800" dirty="0" err="1">
                          <a:solidFill>
                            <a:schemeClr val="tx1"/>
                          </a:solidFill>
                        </a:rPr>
                        <a:t>be</a:t>
                      </a:r>
                      <a:r>
                        <a:rPr lang="de-DE" sz="1800" dirty="0">
                          <a:solidFill>
                            <a:schemeClr val="tx1"/>
                          </a:solidFill>
                        </a:rPr>
                        <a:t> an alternative!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79884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7BB5E-12C4-4D18-B09E-1A82856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7601E-41B7-41DC-9007-D9AFE014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t>31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24660D-E04F-491B-AADD-B7E05F1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72E8A6-9D1A-401F-BB2A-B82B0E9632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01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492D40-58A7-4D30-B7A6-1AA786B1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61F742-67D1-461F-BDD4-345E7BFA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AD14A58-CF71-4CB9-9724-27D3C869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AD52C3-ECD5-4050-B127-8266CB127C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Arduino made microcontrollers popular, but more powerful options exists nowadays.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9D8FC2E-1F3F-46BB-B4D2-2171CD9CB637}"/>
              </a:ext>
            </a:extLst>
          </p:cNvPr>
          <p:cNvGrpSpPr/>
          <p:nvPr/>
        </p:nvGrpSpPr>
        <p:grpSpPr>
          <a:xfrm>
            <a:off x="838200" y="1797717"/>
            <a:ext cx="2808143" cy="4315211"/>
            <a:chOff x="833438" y="1588168"/>
            <a:chExt cx="2808143" cy="4315211"/>
          </a:xfrm>
        </p:grpSpPr>
        <p:pic>
          <p:nvPicPr>
            <p:cNvPr id="8" name="Grafik 4" descr="Ein Bild, das Objekt enthält.&#10;&#10;Mit sehr hoher Zuverlässigkeit generierte Beschreibung">
              <a:extLst>
                <a:ext uri="{FF2B5EF4-FFF2-40B4-BE49-F238E27FC236}">
                  <a16:creationId xmlns:a16="http://schemas.microsoft.com/office/drawing/2014/main" id="{4E689497-3803-4212-85C8-6933F237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438" y="2442332"/>
              <a:ext cx="2808000" cy="1909441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7C5F49D-30AD-43CD-89A1-EFC50864A87F}"/>
                </a:ext>
              </a:extLst>
            </p:cNvPr>
            <p:cNvSpPr txBox="1"/>
            <p:nvPr/>
          </p:nvSpPr>
          <p:spPr>
            <a:xfrm>
              <a:off x="833581" y="4426051"/>
              <a:ext cx="2808000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/>
                <a:t>Made Microcontroller </a:t>
              </a:r>
              <a:r>
                <a:rPr lang="de-DE" dirty="0" err="1"/>
                <a:t>development</a:t>
              </a:r>
              <a:r>
                <a:rPr lang="de-DE" dirty="0"/>
                <a:t> </a:t>
              </a:r>
              <a:r>
                <a:rPr lang="de-DE" dirty="0" err="1"/>
                <a:t>popular</a:t>
              </a:r>
              <a:endParaRPr lang="de-DE" dirty="0">
                <a:cs typeface="Calibri"/>
              </a:endParaRP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Easy </a:t>
              </a:r>
              <a:r>
                <a:rPr lang="de-DE" dirty="0" err="1">
                  <a:cs typeface="Calibri"/>
                </a:rPr>
                <a:t>to</a:t>
              </a:r>
              <a:r>
                <a:rPr lang="de-DE" dirty="0">
                  <a:cs typeface="Calibri"/>
                </a:rPr>
                <a:t> </a:t>
              </a:r>
              <a:r>
                <a:rPr lang="de-DE" dirty="0" err="1">
                  <a:cs typeface="Calibri"/>
                </a:rPr>
                <a:t>use</a:t>
              </a:r>
              <a:r>
                <a:rPr lang="de-DE" dirty="0">
                  <a:cs typeface="Calibri"/>
                </a:rPr>
                <a:t> </a:t>
              </a:r>
              <a:r>
                <a:rPr lang="de-DE" dirty="0" err="1">
                  <a:cs typeface="Calibri"/>
                </a:rPr>
                <a:t>hardware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Arduino IDE </a:t>
              </a:r>
              <a:r>
                <a:rPr lang="de-DE" dirty="0" err="1">
                  <a:cs typeface="Calibri"/>
                </a:rPr>
                <a:t>as</a:t>
              </a:r>
              <a:r>
                <a:rPr lang="de-DE" dirty="0">
                  <a:cs typeface="Calibri"/>
                </a:rPr>
                <a:t> Software </a:t>
              </a:r>
              <a:r>
                <a:rPr lang="de-DE" dirty="0" err="1">
                  <a:cs typeface="Calibri"/>
                </a:rPr>
                <a:t>option</a:t>
              </a:r>
              <a:endParaRPr lang="de-DE" dirty="0">
                <a:cs typeface="Calibri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7E0B890-0D00-4D76-B0E4-D56297ECEA5A}"/>
                </a:ext>
              </a:extLst>
            </p:cNvPr>
            <p:cNvSpPr txBox="1"/>
            <p:nvPr/>
          </p:nvSpPr>
          <p:spPr>
            <a:xfrm>
              <a:off x="833438" y="1588168"/>
              <a:ext cx="280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/>
                <a:t>Arduino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938316B-79A2-4B5E-A6EF-0A7B13DD9419}"/>
              </a:ext>
            </a:extLst>
          </p:cNvPr>
          <p:cNvGrpSpPr/>
          <p:nvPr/>
        </p:nvGrpSpPr>
        <p:grpSpPr>
          <a:xfrm>
            <a:off x="4799272" y="1797717"/>
            <a:ext cx="2808001" cy="4315212"/>
            <a:chOff x="4850379" y="1588167"/>
            <a:chExt cx="2808001" cy="4315212"/>
          </a:xfrm>
        </p:grpSpPr>
        <p:pic>
          <p:nvPicPr>
            <p:cNvPr id="12" name="Grafik 8" descr="Ein Bild, das Elektronik, Schaltkreis enthält.&#10;&#10;Mit sehr hoher Zuverlässigkeit generierte Beschreibung">
              <a:extLst>
                <a:ext uri="{FF2B5EF4-FFF2-40B4-BE49-F238E27FC236}">
                  <a16:creationId xmlns:a16="http://schemas.microsoft.com/office/drawing/2014/main" id="{5A7414EE-7223-49DB-A84C-47E5AC258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48" t="4712" r="4248" b="8237"/>
            <a:stretch/>
          </p:blipFill>
          <p:spPr>
            <a:xfrm>
              <a:off x="4850380" y="2451430"/>
              <a:ext cx="2808000" cy="1652025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0105968-4127-4101-97F5-376781C31D1C}"/>
                </a:ext>
              </a:extLst>
            </p:cNvPr>
            <p:cNvSpPr txBox="1"/>
            <p:nvPr/>
          </p:nvSpPr>
          <p:spPr>
            <a:xfrm>
              <a:off x="4850379" y="4426051"/>
              <a:ext cx="2808000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 err="1"/>
                <a:t>Started</a:t>
              </a:r>
              <a:r>
                <a:rPr lang="de-DE" dirty="0">
                  <a:cs typeface="Calibri"/>
                </a:rPr>
                <a:t> </a:t>
              </a:r>
              <a:r>
                <a:rPr lang="de-DE" dirty="0" err="1">
                  <a:cs typeface="Calibri"/>
                </a:rPr>
                <a:t>as</a:t>
              </a:r>
              <a:r>
                <a:rPr lang="de-DE" dirty="0">
                  <a:cs typeface="Calibri"/>
                </a:rPr>
                <a:t> WiFi </a:t>
              </a:r>
              <a:r>
                <a:rPr lang="de-DE" dirty="0" err="1">
                  <a:cs typeface="Calibri"/>
                </a:rPr>
                <a:t>shield</a:t>
              </a:r>
              <a:r>
                <a:rPr lang="de-DE" dirty="0">
                  <a:cs typeface="Calibri"/>
                </a:rPr>
                <a:t> for Arduinos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Great </a:t>
              </a:r>
              <a:r>
                <a:rPr lang="de-DE" dirty="0" err="1">
                  <a:cs typeface="Calibri"/>
                </a:rPr>
                <a:t>brother</a:t>
              </a:r>
              <a:r>
                <a:rPr lang="de-DE" dirty="0">
                  <a:cs typeface="Calibri"/>
                </a:rPr>
                <a:t>: ESP32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80 MHz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10-bit ADC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CA4F5A2-6D44-4576-A069-49F52BEBA4C4}"/>
                </a:ext>
              </a:extLst>
            </p:cNvPr>
            <p:cNvSpPr txBox="1"/>
            <p:nvPr/>
          </p:nvSpPr>
          <p:spPr>
            <a:xfrm>
              <a:off x="4850379" y="1588167"/>
              <a:ext cx="280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/>
                <a:t>ESP8266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1378462-6BC6-481F-B4D6-FDBFF7973692}"/>
              </a:ext>
            </a:extLst>
          </p:cNvPr>
          <p:cNvGrpSpPr/>
          <p:nvPr/>
        </p:nvGrpSpPr>
        <p:grpSpPr>
          <a:xfrm>
            <a:off x="8764964" y="1797717"/>
            <a:ext cx="2808158" cy="3759087"/>
            <a:chOff x="9174038" y="1588167"/>
            <a:chExt cx="2808158" cy="3759087"/>
          </a:xfrm>
        </p:grpSpPr>
        <p:pic>
          <p:nvPicPr>
            <p:cNvPr id="16" name="Grafik 11" descr="Ein Bild, das Elektronik, Schaltkreis enthält.&#10;&#10;Mit sehr hoher Zuverlässigkeit generierte Beschreibung">
              <a:extLst>
                <a:ext uri="{FF2B5EF4-FFF2-40B4-BE49-F238E27FC236}">
                  <a16:creationId xmlns:a16="http://schemas.microsoft.com/office/drawing/2014/main" id="{48B62DF6-B837-4A47-A8C1-D0DC300C0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12" t="8602" r="10326" b="8538"/>
            <a:stretch/>
          </p:blipFill>
          <p:spPr>
            <a:xfrm>
              <a:off x="9174038" y="2442332"/>
              <a:ext cx="2808000" cy="1870410"/>
            </a:xfrm>
            <a:prstGeom prst="rect">
              <a:avLst/>
            </a:prstGeom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EFA778C-7518-412A-BFCF-369FE6ED863D}"/>
                </a:ext>
              </a:extLst>
            </p:cNvPr>
            <p:cNvSpPr txBox="1"/>
            <p:nvPr/>
          </p:nvSpPr>
          <p:spPr>
            <a:xfrm>
              <a:off x="9174196" y="4423924"/>
              <a:ext cx="280800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/>
                <a:t>Single</a:t>
              </a:r>
              <a:r>
                <a:rPr lang="de-DE" dirty="0">
                  <a:cs typeface="Calibri"/>
                </a:rPr>
                <a:t> Board Computer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Runs </a:t>
              </a:r>
              <a:r>
                <a:rPr lang="de-DE" dirty="0" err="1">
                  <a:cs typeface="Calibri"/>
                </a:rPr>
                <a:t>full</a:t>
              </a:r>
              <a:r>
                <a:rPr lang="de-DE" dirty="0">
                  <a:cs typeface="Calibri"/>
                </a:rPr>
                <a:t> </a:t>
              </a:r>
              <a:r>
                <a:rPr lang="de-DE" dirty="0" err="1">
                  <a:cs typeface="Calibri"/>
                </a:rPr>
                <a:t>blown</a:t>
              </a:r>
              <a:r>
                <a:rPr lang="de-DE" dirty="0">
                  <a:cs typeface="Calibri"/>
                </a:rPr>
                <a:t> Linux</a:t>
              </a:r>
            </a:p>
            <a:p>
              <a:pPr marL="36000" indent="-144000">
                <a:buFont typeface="Arial" panose="020B0604020202020204" pitchFamily="34" charset="0"/>
                <a:buChar char="•"/>
              </a:pPr>
              <a:r>
                <a:rPr lang="de-DE" dirty="0">
                  <a:cs typeface="Calibri"/>
                </a:rPr>
                <a:t>NOT a Microcontroller!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741D98A-DC16-4B55-A9C4-624338765738}"/>
                </a:ext>
              </a:extLst>
            </p:cNvPr>
            <p:cNvSpPr txBox="1"/>
            <p:nvPr/>
          </p:nvSpPr>
          <p:spPr>
            <a:xfrm>
              <a:off x="9174039" y="1588167"/>
              <a:ext cx="2807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600" b="1" dirty="0"/>
                <a:t>Raspberry 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66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2DD3D4-0DDF-4578-9554-A4347168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AEDA35-DD0A-4EDA-98CE-00F1F18F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3A986E8-64FE-4E4C-93D2-5BEB24E5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FEAB960-4193-426C-AA90-207845054B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Microcontroller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an iterative </a:t>
            </a:r>
            <a:r>
              <a:rPr lang="de-DE" dirty="0" err="1"/>
              <a:t>approach</a:t>
            </a:r>
            <a:r>
              <a:rPr lang="de-DE" dirty="0"/>
              <a:t> to </a:t>
            </a:r>
            <a:r>
              <a:rPr lang="de-DE" dirty="0" err="1"/>
              <a:t>hard</a:t>
            </a:r>
            <a:r>
              <a:rPr lang="de-DE" dirty="0"/>
              <a:t>- and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. </a:t>
            </a:r>
          </a:p>
        </p:txBody>
      </p:sp>
      <p:pic>
        <p:nvPicPr>
          <p:cNvPr id="7" name="Picture 2" descr="Bildergebnis fÃ¼r arduino IDE">
            <a:extLst>
              <a:ext uri="{FF2B5EF4-FFF2-40B4-BE49-F238E27FC236}">
                <a16:creationId xmlns:a16="http://schemas.microsoft.com/office/drawing/2014/main" id="{5DE9CC78-B57E-4F3D-B956-58963F22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926" y="2004146"/>
            <a:ext cx="2618874" cy="318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ile:Arduino Breadboard ATmega328P USB2Serial.jpg">
            <a:extLst>
              <a:ext uri="{FF2B5EF4-FFF2-40B4-BE49-F238E27FC236}">
                <a16:creationId xmlns:a16="http://schemas.microsoft.com/office/drawing/2014/main" id="{00B64DE6-93C4-42CB-8084-EEB1BFDBEF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" t="4326" r="13579" b="6935"/>
          <a:stretch/>
        </p:blipFill>
        <p:spPr bwMode="auto">
          <a:xfrm>
            <a:off x="838200" y="2249904"/>
            <a:ext cx="3164306" cy="23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Kreuz 8">
            <a:extLst>
              <a:ext uri="{FF2B5EF4-FFF2-40B4-BE49-F238E27FC236}">
                <a16:creationId xmlns:a16="http://schemas.microsoft.com/office/drawing/2014/main" id="{588B1E3D-75B7-4F78-805C-57C992CDA598}"/>
              </a:ext>
            </a:extLst>
          </p:cNvPr>
          <p:cNvSpPr/>
          <p:nvPr/>
        </p:nvSpPr>
        <p:spPr>
          <a:xfrm>
            <a:off x="4126831" y="3092115"/>
            <a:ext cx="673769" cy="673769"/>
          </a:xfrm>
          <a:prstGeom prst="plus">
            <a:avLst>
              <a:gd name="adj" fmla="val 3745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8" descr="Ein Bild, das Elektronik, Schaltkreis enthält.&#10;&#10;Mit sehr hoher Zuverlässigkeit generierte Beschreibung">
            <a:extLst>
              <a:ext uri="{FF2B5EF4-FFF2-40B4-BE49-F238E27FC236}">
                <a16:creationId xmlns:a16="http://schemas.microsoft.com/office/drawing/2014/main" id="{D4110AEC-0490-4963-ADB8-2E0FD4338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8" t="4712" r="4248" b="8237"/>
          <a:stretch/>
        </p:blipFill>
        <p:spPr>
          <a:xfrm>
            <a:off x="8545800" y="2004146"/>
            <a:ext cx="2808000" cy="1652025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3BA8C2D1-92F6-438B-A157-A2ED9D137388}"/>
              </a:ext>
            </a:extLst>
          </p:cNvPr>
          <p:cNvSpPr/>
          <p:nvPr/>
        </p:nvSpPr>
        <p:spPr>
          <a:xfrm>
            <a:off x="7683852" y="2505846"/>
            <a:ext cx="721896" cy="586269"/>
          </a:xfrm>
          <a:prstGeom prst="rightArrow">
            <a:avLst>
              <a:gd name="adj1" fmla="val 42452"/>
              <a:gd name="adj2" fmla="val 35965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A050D266-8F47-4F6A-B434-189B774D0C3A}"/>
              </a:ext>
            </a:extLst>
          </p:cNvPr>
          <p:cNvSpPr/>
          <p:nvPr/>
        </p:nvSpPr>
        <p:spPr>
          <a:xfrm rot="10800000">
            <a:off x="7668126" y="3765884"/>
            <a:ext cx="2390274" cy="1430967"/>
          </a:xfrm>
          <a:prstGeom prst="bentArrow">
            <a:avLst>
              <a:gd name="adj1" fmla="val 25000"/>
              <a:gd name="adj2" fmla="val 24020"/>
              <a:gd name="adj3" fmla="val 25000"/>
              <a:gd name="adj4" fmla="val 4375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4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EAAFE2-926E-48A1-B35C-4C40CF53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F390D-5BA2-4C4C-B8FF-F3BBDA21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6782507-BCFA-47E8-8D53-A40A1A93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24" name="Inhaltsplatzhalter 23">
            <a:extLst>
              <a:ext uri="{FF2B5EF4-FFF2-40B4-BE49-F238E27FC236}">
                <a16:creationId xmlns:a16="http://schemas.microsoft.com/office/drawing/2014/main" id="{427DD253-3510-40B6-A942-DF57A8D5D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4694"/>
            <a:ext cx="10515600" cy="821763"/>
          </a:xfrm>
        </p:spPr>
        <p:txBody>
          <a:bodyPr/>
          <a:lstStyle/>
          <a:p>
            <a:r>
              <a:rPr lang="en-US" dirty="0"/>
              <a:t>Arduino programs are split into a one-time „setup“ and a recurring „loop“ function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DBFAAC-391F-49A4-AFBB-736FC9048B88}"/>
              </a:ext>
            </a:extLst>
          </p:cNvPr>
          <p:cNvSpPr/>
          <p:nvPr/>
        </p:nvSpPr>
        <p:spPr>
          <a:xfrm>
            <a:off x="5001127" y="1946027"/>
            <a:ext cx="6352673" cy="943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1. Include </a:t>
            </a:r>
            <a:r>
              <a:rPr lang="de-DE" dirty="0" err="1"/>
              <a:t>Arduino.h</a:t>
            </a:r>
            <a:r>
              <a:rPr lang="de-DE" dirty="0"/>
              <a:t> (Development Framework)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510560-BA4C-482A-A322-201E132DB353}"/>
              </a:ext>
            </a:extLst>
          </p:cNvPr>
          <p:cNvSpPr/>
          <p:nvPr/>
        </p:nvSpPr>
        <p:spPr>
          <a:xfrm>
            <a:off x="5001127" y="4750458"/>
            <a:ext cx="6352673" cy="943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3. „loop()“ </a:t>
            </a:r>
            <a:r>
              <a:rPr lang="de-DE" dirty="0" err="1"/>
              <a:t>defines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in a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ending</a:t>
            </a:r>
            <a:r>
              <a:rPr lang="de-DE" dirty="0"/>
              <a:t> loop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powered</a:t>
            </a:r>
            <a:r>
              <a:rPr lang="de-DE" dirty="0"/>
              <a:t>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F6D7CCE-2D85-4013-AE06-250329EF794F}"/>
              </a:ext>
            </a:extLst>
          </p:cNvPr>
          <p:cNvSpPr/>
          <p:nvPr/>
        </p:nvSpPr>
        <p:spPr>
          <a:xfrm>
            <a:off x="5001127" y="3348243"/>
            <a:ext cx="6352673" cy="943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2. „</a:t>
            </a:r>
            <a:r>
              <a:rPr lang="de-DE" dirty="0" err="1"/>
              <a:t>setup</a:t>
            </a:r>
            <a:r>
              <a:rPr lang="de-DE" dirty="0"/>
              <a:t>()“ </a:t>
            </a:r>
            <a:r>
              <a:rPr lang="de-DE" dirty="0" err="1"/>
              <a:t>defines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 </a:t>
            </a:r>
            <a:r>
              <a:rPr lang="de-DE" dirty="0" err="1"/>
              <a:t>once</a:t>
            </a:r>
            <a:r>
              <a:rPr lang="de-DE" dirty="0"/>
              <a:t> at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FBADC2-2037-4B70-8704-D91F0DBB78E0}"/>
              </a:ext>
            </a:extLst>
          </p:cNvPr>
          <p:cNvSpPr/>
          <p:nvPr/>
        </p:nvSpPr>
        <p:spPr>
          <a:xfrm>
            <a:off x="838200" y="199616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Arduino.h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setup()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(1200);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loop() {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("test");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delay(2000);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BDE0698-E060-472B-A176-5A717DF37043}"/>
              </a:ext>
            </a:extLst>
          </p:cNvPr>
          <p:cNvSpPr/>
          <p:nvPr/>
        </p:nvSpPr>
        <p:spPr>
          <a:xfrm>
            <a:off x="11239500" y="1946027"/>
            <a:ext cx="114300" cy="9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AB028A-DE90-417F-BC22-A8C582F06EE5}"/>
              </a:ext>
            </a:extLst>
          </p:cNvPr>
          <p:cNvSpPr/>
          <p:nvPr/>
        </p:nvSpPr>
        <p:spPr>
          <a:xfrm>
            <a:off x="11239500" y="3348243"/>
            <a:ext cx="114300" cy="943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E00EDA2-0F12-464E-9817-9F18D615FF1B}"/>
              </a:ext>
            </a:extLst>
          </p:cNvPr>
          <p:cNvSpPr/>
          <p:nvPr/>
        </p:nvSpPr>
        <p:spPr>
          <a:xfrm>
            <a:off x="11239500" y="4750458"/>
            <a:ext cx="114300" cy="9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BC386C5-3C56-44E6-8B19-168D9490E589}"/>
              </a:ext>
            </a:extLst>
          </p:cNvPr>
          <p:cNvCxnSpPr>
            <a:cxnSpLocks/>
          </p:cNvCxnSpPr>
          <p:nvPr/>
        </p:nvCxnSpPr>
        <p:spPr>
          <a:xfrm>
            <a:off x="927100" y="3118735"/>
            <a:ext cx="1042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DF28082-7760-4713-8493-D57051D20F57}"/>
              </a:ext>
            </a:extLst>
          </p:cNvPr>
          <p:cNvCxnSpPr>
            <a:cxnSpLocks/>
          </p:cNvCxnSpPr>
          <p:nvPr/>
        </p:nvCxnSpPr>
        <p:spPr>
          <a:xfrm>
            <a:off x="927100" y="4553835"/>
            <a:ext cx="1042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9481A0C-D122-438A-8D8C-3D6C5D9F0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331423"/>
              </p:ext>
            </p:extLst>
          </p:nvPr>
        </p:nvGraphicFramePr>
        <p:xfrm>
          <a:off x="838200" y="1862138"/>
          <a:ext cx="10515600" cy="4703046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942474">
                  <a:extLst>
                    <a:ext uri="{9D8B030D-6E8A-4147-A177-3AD203B41FA5}">
                      <a16:colId xmlns:a16="http://schemas.microsoft.com/office/drawing/2014/main" val="1094068785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3410058752"/>
                    </a:ext>
                  </a:extLst>
                </a:gridCol>
                <a:gridCol w="1913021">
                  <a:extLst>
                    <a:ext uri="{9D8B030D-6E8A-4147-A177-3AD203B41FA5}">
                      <a16:colId xmlns:a16="http://schemas.microsoft.com/office/drawing/2014/main" val="306632078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82818377"/>
                    </a:ext>
                  </a:extLst>
                </a:gridCol>
                <a:gridCol w="1608221">
                  <a:extLst>
                    <a:ext uri="{9D8B030D-6E8A-4147-A177-3AD203B41FA5}">
                      <a16:colId xmlns:a16="http://schemas.microsoft.com/office/drawing/2014/main" val="2120378275"/>
                    </a:ext>
                  </a:extLst>
                </a:gridCol>
              </a:tblGrid>
              <a:tr h="490652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Used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for</a:t>
                      </a:r>
                      <a:endParaRPr lang="de-DE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Syntax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Note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Size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3729035"/>
                  </a:ext>
                </a:extLst>
              </a:tr>
              <a:tr h="1223833">
                <a:tc>
                  <a:txBody>
                    <a:bodyPr/>
                    <a:lstStyle/>
                    <a:p>
                      <a:r>
                        <a:rPr lang="de-DE"/>
                        <a:t>integer</a:t>
                      </a:r>
                      <a:endParaRPr lang="de-DE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Total </a:t>
                      </a:r>
                      <a:r>
                        <a:rPr lang="de-DE" dirty="0" err="1"/>
                        <a:t>numbers</a:t>
                      </a:r>
                      <a:endParaRPr lang="de-DE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5;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 err="1"/>
                        <a:t>Integers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are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signed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default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can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overflow</a:t>
                      </a:r>
                      <a:r>
                        <a:rPr lang="de-DE" sz="1800" dirty="0"/>
                        <a:t>:</a:t>
                      </a:r>
                    </a:p>
                    <a:p>
                      <a:pPr lvl="0">
                        <a:buNone/>
                      </a:pPr>
                      <a:r>
                        <a:rPr lang="de-DE" sz="1800" dirty="0" err="1"/>
                        <a:t>When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reach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their</a:t>
                      </a:r>
                      <a:r>
                        <a:rPr lang="de-DE" sz="1800" dirty="0"/>
                        <a:t> maximum </a:t>
                      </a:r>
                      <a:r>
                        <a:rPr lang="de-DE" sz="1800" dirty="0" err="1"/>
                        <a:t>value</a:t>
                      </a:r>
                      <a:r>
                        <a:rPr lang="de-DE" sz="1800" dirty="0"/>
                        <a:t> and </a:t>
                      </a:r>
                      <a:r>
                        <a:rPr lang="de-DE" sz="1800" dirty="0" err="1"/>
                        <a:t>get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increased</a:t>
                      </a:r>
                      <a:r>
                        <a:rPr lang="de-DE" sz="1800" dirty="0"/>
                        <a:t>, </a:t>
                      </a:r>
                      <a:r>
                        <a:rPr lang="de-DE" sz="1800" dirty="0" err="1"/>
                        <a:t>they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can</a:t>
                      </a:r>
                      <a:r>
                        <a:rPr lang="de-DE" sz="1800" dirty="0"/>
                        <a:t> „</a:t>
                      </a:r>
                      <a:r>
                        <a:rPr lang="de-DE" sz="1800" dirty="0" err="1"/>
                        <a:t>flip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over</a:t>
                      </a:r>
                      <a:r>
                        <a:rPr lang="de-DE" sz="1800" dirty="0"/>
                        <a:t>“ </a:t>
                      </a:r>
                      <a:r>
                        <a:rPr lang="de-DE" sz="1800" dirty="0" err="1"/>
                        <a:t>to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their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minimum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value</a:t>
                      </a:r>
                      <a:r>
                        <a:rPr lang="de-DE" sz="18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/>
                        <a:t>8-bit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8692192"/>
                  </a:ext>
                </a:extLst>
              </a:tr>
              <a:tr h="996187">
                <a:tc>
                  <a:txBody>
                    <a:bodyPr/>
                    <a:lstStyle/>
                    <a:p>
                      <a:r>
                        <a:rPr lang="de-DE"/>
                        <a:t>float</a:t>
                      </a:r>
                      <a:endParaRPr lang="de-DE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Decimal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numbers</a:t>
                      </a:r>
                      <a:endParaRPr lang="de-DE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float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5.5;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dirty="0"/>
                        <a:t>If doing math with floats, you need to add a decimal point, otherwise it will be treated as an int.</a:t>
                      </a:r>
                      <a:endParaRPr lang="de-DE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/>
                        <a:t>32 </a:t>
                      </a:r>
                      <a:r>
                        <a:rPr lang="de-DE" sz="1800" dirty="0" err="1"/>
                        <a:t>bit</a:t>
                      </a:r>
                      <a:endParaRPr lang="de-DE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184737"/>
                  </a:ext>
                </a:extLst>
              </a:tr>
              <a:tr h="996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 dirty="0" err="1"/>
                        <a:t>char</a:t>
                      </a:r>
                      <a:endParaRPr lang="de-DE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characters</a:t>
                      </a:r>
                      <a:endParaRPr lang="de-DE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char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‚a‘;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8-bit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9779884"/>
                  </a:ext>
                </a:extLst>
              </a:tr>
              <a:tr h="9961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800"/>
                        <a:t>string</a:t>
                      </a:r>
                      <a:endParaRPr lang="de-DE" sz="1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string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var</a:t>
                      </a:r>
                      <a:r>
                        <a:rPr lang="de-DE" dirty="0"/>
                        <a:t> = „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“;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/>
                        <a:t>Char-array </a:t>
                      </a:r>
                      <a:r>
                        <a:rPr lang="de-DE" sz="1800" dirty="0" err="1"/>
                        <a:t>can</a:t>
                      </a:r>
                      <a:r>
                        <a:rPr lang="de-DE" sz="1800" dirty="0"/>
                        <a:t> </a:t>
                      </a:r>
                      <a:r>
                        <a:rPr lang="de-DE" sz="1800" dirty="0" err="1"/>
                        <a:t>be</a:t>
                      </a:r>
                      <a:r>
                        <a:rPr lang="de-DE" sz="1800" dirty="0"/>
                        <a:t> an alternative!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As </a:t>
                      </a:r>
                      <a:r>
                        <a:rPr lang="de-DE" dirty="0" err="1"/>
                        <a:t>much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needed</a:t>
                      </a:r>
                      <a:endParaRPr lang="de-DE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260161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C7BB5E-12C4-4D18-B09E-1A82856D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77601E-41B7-41DC-9007-D9AFE014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24660D-E04F-491B-AADD-B7E05F1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3C285-D3B4-4047-81C1-B6105FCB3D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4694"/>
            <a:ext cx="10515600" cy="433965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c++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,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C6453DF-D777-4D8E-93F7-835757F23C5B}"/>
              </a:ext>
            </a:extLst>
          </p:cNvPr>
          <p:cNvSpPr txBox="1"/>
          <p:nvPr/>
        </p:nvSpPr>
        <p:spPr>
          <a:xfrm>
            <a:off x="7355304" y="6412372"/>
            <a:ext cx="3661611" cy="20670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de-DE" sz="900" dirty="0"/>
              <a:t>Source: </a:t>
            </a:r>
            <a:r>
              <a:rPr lang="de-DE" sz="900" dirty="0">
                <a:hlinkClick r:id="rId2"/>
              </a:rPr>
              <a:t>https://www.arduino.cc/reference/en/language/variables/data-types/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01847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27D8FB8D-3D19-4489-BE6C-C65FD42B4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232753"/>
              </p:ext>
            </p:extLst>
          </p:nvPr>
        </p:nvGraphicFramePr>
        <p:xfrm>
          <a:off x="838200" y="1862138"/>
          <a:ext cx="10515600" cy="357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9806626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22231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If – then – else</a:t>
                      </a:r>
                      <a:endParaRPr lang="de-DE" b="1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Switch</a:t>
                      </a:r>
                      <a:endParaRPr lang="de-DE" b="1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Can be used with any data type that supports logical comparison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Can be used only with int and char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7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if(a &gt; 0) {</a:t>
                      </a:r>
                    </a:p>
                    <a:p>
                      <a:r>
                        <a:rPr lang="en-US"/>
                        <a:t>   Serial.println(“a is positive”);</a:t>
                      </a:r>
                    </a:p>
                    <a:p>
                      <a:r>
                        <a:rPr lang="en-US"/>
                        <a:t>}</a:t>
                      </a:r>
                    </a:p>
                    <a:p>
                      <a:r>
                        <a:rPr lang="en-US"/>
                        <a:t>else if(a &lt; 0) {</a:t>
                      </a:r>
                    </a:p>
                    <a:p>
                      <a:r>
                        <a:rPr lang="en-US"/>
                        <a:t>   Serial.println(“a is negative ”);</a:t>
                      </a:r>
                    </a:p>
                    <a:p>
                      <a:r>
                        <a:rPr lang="en-US"/>
                        <a:t>}</a:t>
                      </a:r>
                    </a:p>
                    <a:p>
                      <a:r>
                        <a:rPr lang="en-US"/>
                        <a:t>Else {</a:t>
                      </a:r>
                    </a:p>
                    <a:p>
                      <a:r>
                        <a:rPr lang="en-US"/>
                        <a:t>   Serial.println(“a is zero  ”);</a:t>
                      </a:r>
                    </a:p>
                    <a:p>
                      <a:r>
                        <a:rPr lang="en-US"/>
                        <a:t>}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switch (someChar) {</a:t>
                      </a:r>
                    </a:p>
                    <a:p>
                      <a:r>
                        <a:rPr lang="de-DE"/>
                        <a:t>  case 'a': actionOnA; break;</a:t>
                      </a:r>
                    </a:p>
                    <a:p>
                      <a:r>
                        <a:rPr lang="de-DE"/>
                        <a:t>  case 'x': actionOnX; break;</a:t>
                      </a:r>
                    </a:p>
                    <a:p>
                      <a:r>
                        <a:rPr lang="de-DE"/>
                        <a:t>  case 'y':</a:t>
                      </a:r>
                    </a:p>
                    <a:p>
                      <a:r>
                        <a:rPr lang="de-DE"/>
                        <a:t>  case 'z': actionOnYandZ; break;</a:t>
                      </a:r>
                    </a:p>
                    <a:p>
                      <a:r>
                        <a:rPr lang="de-DE"/>
                        <a:t>  default: actionOnNoMatch;</a:t>
                      </a:r>
                    </a:p>
                    <a:p>
                      <a:r>
                        <a:rPr lang="de-DE"/>
                        <a:t>}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94859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6ABD6E-68C2-4CF1-8ED8-F165FF8A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86081B-9E7F-482C-8232-EEEEE0E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CC434B-9ADC-473C-B917-F1996FEF5A5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C15D0-E776-4709-9C63-6A7C32F10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193"/>
            <a:ext cx="10515600" cy="777875"/>
          </a:xfrm>
        </p:spPr>
        <p:txBody>
          <a:bodyPr/>
          <a:lstStyle/>
          <a:p>
            <a:r>
              <a:rPr lang="de-DE"/>
              <a:t>Microcontroller Development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B52C07-7757-4A78-B5B1-A61E923747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4694"/>
            <a:ext cx="10515600" cy="821763"/>
          </a:xfrm>
        </p:spPr>
        <p:txBody>
          <a:bodyPr/>
          <a:lstStyle/>
          <a:p>
            <a:r>
              <a:rPr lang="de-DE"/>
              <a:t>Logically, the program can be controlled with if-then-else or switch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660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27D8FB8D-3D19-4489-BE6C-C65FD42B4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745393"/>
              </p:ext>
            </p:extLst>
          </p:nvPr>
        </p:nvGraphicFramePr>
        <p:xfrm>
          <a:off x="838200" y="1862138"/>
          <a:ext cx="10515600" cy="2301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98066266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22231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For</a:t>
                      </a:r>
                      <a:endParaRPr lang="de-DE" b="1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While</a:t>
                      </a:r>
                      <a:endParaRPr lang="de-DE" b="1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Executes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codes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manipulates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counting</a:t>
                      </a:r>
                      <a:r>
                        <a:rPr lang="de-DE" dirty="0"/>
                        <a:t> variable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Executes</a:t>
                      </a:r>
                      <a:r>
                        <a:rPr lang="de-DE" dirty="0"/>
                        <a:t> code </a:t>
                      </a:r>
                      <a:r>
                        <a:rPr lang="de-DE" dirty="0" err="1"/>
                        <a:t>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condition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true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7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n-NO" dirty="0"/>
                        <a:t>for (int i = 0; i &lt;= 255; i++) {</a:t>
                      </a:r>
                    </a:p>
                    <a:p>
                      <a:r>
                        <a:rPr lang="nn-NO" dirty="0"/>
                        <a:t>    // do something 256 times</a:t>
                      </a:r>
                    </a:p>
                    <a:p>
                      <a:r>
                        <a:rPr lang="nn-NO" dirty="0"/>
                        <a:t>    delay(10);</a:t>
                      </a:r>
                    </a:p>
                    <a:p>
                      <a:r>
                        <a:rPr lang="nn-NO" dirty="0"/>
                        <a:t>  }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 (var &lt; 200) {</a:t>
                      </a:r>
                    </a:p>
                    <a:p>
                      <a:r>
                        <a:rPr lang="en-US" dirty="0"/>
                        <a:t>  // do something repetitive 200 times</a:t>
                      </a:r>
                    </a:p>
                    <a:p>
                      <a:r>
                        <a:rPr lang="en-US" dirty="0"/>
                        <a:t>  var++;</a:t>
                      </a:r>
                    </a:p>
                    <a:p>
                      <a:r>
                        <a:rPr lang="en-US" dirty="0"/>
                        <a:t>}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16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948596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6ABD6E-68C2-4CF1-8ED8-F165FF8A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495A-A205-4D76-A0FE-F73267F031DD}" type="datetime1">
              <a:rPr lang="de-DE" smtClean="0"/>
              <a:pPr/>
              <a:t>24.05.2020</a:t>
            </a:fld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86081B-9E7F-482C-8232-EEEEE0E8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C434B-9ADC-473C-B917-F1996FEF5A5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C15D0-E776-4709-9C63-6A7C32F1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Microcontroller Development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1B52C07-7757-4A78-B5B1-A61E923747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14694"/>
            <a:ext cx="10515600" cy="433965"/>
          </a:xfrm>
        </p:spPr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and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2401F44-E306-44E0-9D20-007A126A45EE}"/>
              </a:ext>
            </a:extLst>
          </p:cNvPr>
          <p:cNvSpPr txBox="1"/>
          <p:nvPr/>
        </p:nvSpPr>
        <p:spPr>
          <a:xfrm>
            <a:off x="7363327" y="6247550"/>
            <a:ext cx="3990474" cy="33501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de-DE" sz="900" dirty="0"/>
              <a:t>Source: </a:t>
            </a:r>
            <a:r>
              <a:rPr lang="de-DE" sz="900" dirty="0">
                <a:hlinkClick r:id="rId2"/>
              </a:rPr>
              <a:t>https://www.arduino.cc/reference/en/language/structure/control-structure/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3053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3E89396D-294D-45FE-A543-B5F1EFCB369A}" vid="{4F14C5F7-F45C-48CC-89F6-EC8784CBD0F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Ppt_Vorlage</Template>
  <TotalTime>0</TotalTime>
  <Words>1855</Words>
  <Application>Microsoft Office PowerPoint</Application>
  <PresentationFormat>Breitbild</PresentationFormat>
  <Paragraphs>411</Paragraphs>
  <Slides>31</Slides>
  <Notes>4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Segoe UI Symbol</vt:lpstr>
      <vt:lpstr>Office</vt:lpstr>
      <vt:lpstr>PlatformIO</vt:lpstr>
      <vt:lpstr>What will we do today?</vt:lpstr>
      <vt:lpstr>Installation</vt:lpstr>
      <vt:lpstr>Microcontroller Development</vt:lpstr>
      <vt:lpstr>Microcontroller Development</vt:lpstr>
      <vt:lpstr>Microcontroller Development</vt:lpstr>
      <vt:lpstr>Microcontroller Development</vt:lpstr>
      <vt:lpstr>Microcontroller Development</vt:lpstr>
      <vt:lpstr>Microcontroller Development</vt:lpstr>
      <vt:lpstr>Microcontroller Development</vt:lpstr>
      <vt:lpstr>What is PlatformIO?</vt:lpstr>
      <vt:lpstr>Why PlatformIO?</vt:lpstr>
      <vt:lpstr>First Project - Start</vt:lpstr>
      <vt:lpstr>First Project – Code</vt:lpstr>
      <vt:lpstr>First Project – platformio.ini</vt:lpstr>
      <vt:lpstr>First Project – Build and Run</vt:lpstr>
      <vt:lpstr>Library Manager - Install</vt:lpstr>
      <vt:lpstr>Library Manager – Install via git</vt:lpstr>
      <vt:lpstr>Library Manager – Installed Libs</vt:lpstr>
      <vt:lpstr>Library Manager – Update Libs</vt:lpstr>
      <vt:lpstr>Next Project – MQTT Messaging</vt:lpstr>
      <vt:lpstr>MQTT Project – Structure</vt:lpstr>
      <vt:lpstr>PowerPoint-Präsentation</vt:lpstr>
      <vt:lpstr>Stay in Touch</vt:lpstr>
      <vt:lpstr>Stay in Touch</vt:lpstr>
      <vt:lpstr>Preperation – Platform Installation</vt:lpstr>
      <vt:lpstr>Preperation – Platform Installation</vt:lpstr>
      <vt:lpstr>Preperation – Platform Installation</vt:lpstr>
      <vt:lpstr>Microcontroller Development</vt:lpstr>
      <vt:lpstr>Microcontroller Development</vt:lpstr>
      <vt:lpstr>Microcontroller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PlatformIO - Microcontroller Development with a proper IDE</dc:title>
  <dc:creator>Vogel, Martin (SRH Hochschule Heidelberg Student)</dc:creator>
  <cp:lastModifiedBy>Martin Vogel</cp:lastModifiedBy>
  <cp:revision>136</cp:revision>
  <dcterms:created xsi:type="dcterms:W3CDTF">2018-11-20T22:17:47Z</dcterms:created>
  <dcterms:modified xsi:type="dcterms:W3CDTF">2020-05-24T19:24:24Z</dcterms:modified>
</cp:coreProperties>
</file>